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0"/>
    <p:restoredTop sz="94674"/>
  </p:normalViewPr>
  <p:slideViewPr>
    <p:cSldViewPr snapToGrid="0" snapToObjects="1">
      <p:cViewPr varScale="1">
        <p:scale>
          <a:sx n="36" d="100"/>
          <a:sy n="36" d="100"/>
        </p:scale>
        <p:origin x="9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2331-C8F0-3B4F-9013-CD0BC8328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7157" y="3468361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 Sustainability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DB17A-0703-3441-9A12-DC5AE457C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623" y="5749445"/>
            <a:ext cx="5357600" cy="5664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Taylor Goss, Chair SSF Committee</a:t>
            </a:r>
          </a:p>
        </p:txBody>
      </p:sp>
      <p:pic>
        <p:nvPicPr>
          <p:cNvPr id="10" name="Picture 9" descr="LSU sustainability logo">
            <a:extLst>
              <a:ext uri="{FF2B5EF4-FFF2-40B4-BE49-F238E27FC236}">
                <a16:creationId xmlns:a16="http://schemas.microsoft.com/office/drawing/2014/main" id="{86275AC5-1D49-7A4F-8A35-B207AA72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19" y="434487"/>
            <a:ext cx="3248416" cy="35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4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A96-0282-9848-AEB1-D193D20C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788180"/>
            <a:ext cx="7958331" cy="748370"/>
          </a:xfrm>
        </p:spPr>
        <p:txBody>
          <a:bodyPr/>
          <a:lstStyle/>
          <a:p>
            <a:pPr algn="l"/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A536F-A4D5-0C41-AC3F-84756A1B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711647"/>
            <a:ext cx="7796540" cy="3997828"/>
          </a:xfrm>
        </p:spPr>
        <p:txBody>
          <a:bodyPr>
            <a:normAutofit/>
          </a:bodyPr>
          <a:lstStyle/>
          <a:p>
            <a:r>
              <a:rPr lang="en-US" sz="2200" b="1" dirty="0"/>
              <a:t>Student Sustainability Fund (SSF) </a:t>
            </a:r>
            <a:r>
              <a:rPr lang="en-US" sz="2200" dirty="0"/>
              <a:t>established Fall 2016</a:t>
            </a:r>
          </a:p>
          <a:p>
            <a:r>
              <a:rPr lang="en-US" sz="2200" dirty="0"/>
              <a:t>Funded by student fee of $2/per semester</a:t>
            </a:r>
          </a:p>
          <a:p>
            <a:r>
              <a:rPr lang="en-US" sz="2200" dirty="0"/>
              <a:t>Intended “</a:t>
            </a:r>
            <a:r>
              <a:rPr lang="en-US" sz="2200" b="1" dirty="0"/>
              <a:t>to be used for projects related to sustainability, which will be proposed by students, faculty and staff</a:t>
            </a:r>
            <a:r>
              <a:rPr lang="en-US" sz="2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3971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0EC2-A589-3746-8528-79ABBA85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582999"/>
          </a:xfrm>
        </p:spPr>
        <p:txBody>
          <a:bodyPr/>
          <a:lstStyle/>
          <a:p>
            <a:pPr algn="l"/>
            <a:r>
              <a:rPr lang="en-US" b="1" dirty="0"/>
              <a:t>Strategic Goal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C8C2-1810-3346-86BE-8813776F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948" y="2091445"/>
            <a:ext cx="7796540" cy="2586897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Foster the development of environmentally sustainable projects to ensure that future students will have the same or better resources, opportunities and experiences as prior generations.</a:t>
            </a:r>
          </a:p>
          <a:p>
            <a:pPr lvl="1"/>
            <a:r>
              <a:rPr lang="en-US" sz="1900" dirty="0"/>
              <a:t>Enable collaboration</a:t>
            </a:r>
          </a:p>
          <a:p>
            <a:pPr lvl="1"/>
            <a:r>
              <a:rPr lang="en-US" sz="1900" dirty="0"/>
              <a:t>Promote and educate</a:t>
            </a:r>
          </a:p>
          <a:p>
            <a:pPr lvl="1"/>
            <a:r>
              <a:rPr lang="en-US" sz="1900" dirty="0"/>
              <a:t>Provide opportunities and incentives for sustainable practices</a:t>
            </a:r>
          </a:p>
        </p:txBody>
      </p:sp>
    </p:spTree>
    <p:extLst>
      <p:ext uri="{BB962C8B-B14F-4D97-AF65-F5344CB8AC3E}">
        <p14:creationId xmlns:p14="http://schemas.microsoft.com/office/powerpoint/2010/main" val="31982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0EC2-A589-3746-8528-79ABBA85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582999"/>
          </a:xfrm>
        </p:spPr>
        <p:txBody>
          <a:bodyPr/>
          <a:lstStyle/>
          <a:p>
            <a:pPr algn="l"/>
            <a:r>
              <a:rPr lang="en-US" b="1" dirty="0"/>
              <a:t>Strategic Goal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C8C2-1810-3346-86BE-8813776F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948" y="2091445"/>
            <a:ext cx="7796540" cy="2586897"/>
          </a:xfrm>
        </p:spPr>
        <p:txBody>
          <a:bodyPr>
            <a:normAutofit/>
          </a:bodyPr>
          <a:lstStyle/>
          <a:p>
            <a:r>
              <a:rPr lang="en-US" b="1" dirty="0"/>
              <a:t>Incorporate environmental sustainability in all facets of LSU, including campus operations, activities, and infrastructure.</a:t>
            </a:r>
          </a:p>
          <a:p>
            <a:pPr lvl="1"/>
            <a:r>
              <a:rPr lang="en-US" dirty="0"/>
              <a:t>Reduce waste, energy, and water use</a:t>
            </a:r>
          </a:p>
          <a:p>
            <a:pPr lvl="1"/>
            <a:r>
              <a:rPr lang="en-US" dirty="0"/>
              <a:t>Invest in sustainable transportation practices</a:t>
            </a:r>
          </a:p>
          <a:p>
            <a:pPr lvl="1"/>
            <a:r>
              <a:rPr lang="en-US" dirty="0"/>
              <a:t>Promote a more sustainable, healthier food system on campus</a:t>
            </a:r>
          </a:p>
        </p:txBody>
      </p:sp>
    </p:spTree>
    <p:extLst>
      <p:ext uri="{BB962C8B-B14F-4D97-AF65-F5344CB8AC3E}">
        <p14:creationId xmlns:p14="http://schemas.microsoft.com/office/powerpoint/2010/main" val="297015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0EC2-A589-3746-8528-79ABBA85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582999"/>
          </a:xfrm>
        </p:spPr>
        <p:txBody>
          <a:bodyPr/>
          <a:lstStyle/>
          <a:p>
            <a:pPr algn="l"/>
            <a:r>
              <a:rPr lang="en-US" b="1" dirty="0"/>
              <a:t>Strategic Goal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C8C2-1810-3346-86BE-8813776F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948" y="2091445"/>
            <a:ext cx="7796540" cy="2966938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Ensure that the natural resources on and surrounding campus are protected for future generations.</a:t>
            </a:r>
          </a:p>
          <a:p>
            <a:pPr lvl="1"/>
            <a:r>
              <a:rPr lang="en-US" sz="1900" dirty="0"/>
              <a:t>Decrease greenhouse gas emissions and reduce the carbon footprint of the university</a:t>
            </a:r>
          </a:p>
          <a:p>
            <a:pPr lvl="1"/>
            <a:r>
              <a:rPr lang="en-US" sz="1900" dirty="0"/>
              <a:t>Install green infrastructure systems to improve water quality and reduce </a:t>
            </a:r>
            <a:r>
              <a:rPr lang="en-US" sz="1900" dirty="0" err="1"/>
              <a:t>stormwater</a:t>
            </a:r>
            <a:r>
              <a:rPr lang="en-US" sz="1900" dirty="0"/>
              <a:t> runoff</a:t>
            </a:r>
          </a:p>
          <a:p>
            <a:pPr lvl="1"/>
            <a:r>
              <a:rPr lang="en-US" sz="1900" dirty="0"/>
              <a:t>Partner with local municipalities and state agencies to make the region more sustainable</a:t>
            </a:r>
          </a:p>
        </p:txBody>
      </p:sp>
    </p:spTree>
    <p:extLst>
      <p:ext uri="{BB962C8B-B14F-4D97-AF65-F5344CB8AC3E}">
        <p14:creationId xmlns:p14="http://schemas.microsoft.com/office/powerpoint/2010/main" val="254571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621A-0541-4DB3-A43C-22218646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Previously Approved Initiatives</a:t>
            </a:r>
          </a:p>
        </p:txBody>
      </p:sp>
      <p:pic>
        <p:nvPicPr>
          <p:cNvPr id="5" name="Picture 4" descr="1: organic waste composting">
            <a:extLst>
              <a:ext uri="{FF2B5EF4-FFF2-40B4-BE49-F238E27FC236}">
                <a16:creationId xmlns:a16="http://schemas.microsoft.com/office/drawing/2014/main" id="{7407DAE7-36F7-BC4F-9D08-FAA852D56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30" b="74326"/>
          <a:stretch/>
        </p:blipFill>
        <p:spPr>
          <a:xfrm>
            <a:off x="4232470" y="164611"/>
            <a:ext cx="4990064" cy="996716"/>
          </a:xfrm>
          <a:prstGeom prst="rect">
            <a:avLst/>
          </a:prstGeom>
        </p:spPr>
      </p:pic>
      <p:pic>
        <p:nvPicPr>
          <p:cNvPr id="9" name="Picture 8" descr="2. spring greening day">
            <a:extLst>
              <a:ext uri="{FF2B5EF4-FFF2-40B4-BE49-F238E27FC236}">
                <a16:creationId xmlns:a16="http://schemas.microsoft.com/office/drawing/2014/main" id="{AB8957AE-961A-2E47-B64F-522838BF4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16" b="66247"/>
          <a:stretch/>
        </p:blipFill>
        <p:spPr>
          <a:xfrm>
            <a:off x="6158546" y="1257553"/>
            <a:ext cx="5025728" cy="1003187"/>
          </a:xfrm>
          <a:prstGeom prst="rect">
            <a:avLst/>
          </a:prstGeom>
        </p:spPr>
      </p:pic>
      <p:pic>
        <p:nvPicPr>
          <p:cNvPr id="11" name="Picture 10" descr="3. sustainability in fashion">
            <a:extLst>
              <a:ext uri="{FF2B5EF4-FFF2-40B4-BE49-F238E27FC236}">
                <a16:creationId xmlns:a16="http://schemas.microsoft.com/office/drawing/2014/main" id="{4FCB6D57-4B4B-8640-9307-26191F334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31" b="58298"/>
          <a:stretch/>
        </p:blipFill>
        <p:spPr>
          <a:xfrm>
            <a:off x="4227452" y="2356966"/>
            <a:ext cx="4995082" cy="976084"/>
          </a:xfrm>
          <a:prstGeom prst="rect">
            <a:avLst/>
          </a:prstGeom>
        </p:spPr>
      </p:pic>
      <p:pic>
        <p:nvPicPr>
          <p:cNvPr id="13" name="Picture 12" descr="4. electric car charging stations">
            <a:extLst>
              <a:ext uri="{FF2B5EF4-FFF2-40B4-BE49-F238E27FC236}">
                <a16:creationId xmlns:a16="http://schemas.microsoft.com/office/drawing/2014/main" id="{93A7B0C1-7422-7347-A36F-3E38A3021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23" b="49645"/>
          <a:stretch/>
        </p:blipFill>
        <p:spPr>
          <a:xfrm>
            <a:off x="6158546" y="3429276"/>
            <a:ext cx="5025728" cy="1027764"/>
          </a:xfrm>
          <a:prstGeom prst="rect">
            <a:avLst/>
          </a:prstGeom>
        </p:spPr>
      </p:pic>
      <p:pic>
        <p:nvPicPr>
          <p:cNvPr id="17" name="Picture 16" descr="5. pollination gardens">
            <a:extLst>
              <a:ext uri="{FF2B5EF4-FFF2-40B4-BE49-F238E27FC236}">
                <a16:creationId xmlns:a16="http://schemas.microsoft.com/office/drawing/2014/main" id="{80CA16DC-CB09-5742-8A12-28280A085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27" b="41067"/>
          <a:stretch/>
        </p:blipFill>
        <p:spPr>
          <a:xfrm>
            <a:off x="4236958" y="4528689"/>
            <a:ext cx="4985576" cy="1028626"/>
          </a:xfrm>
          <a:prstGeom prst="rect">
            <a:avLst/>
          </a:prstGeom>
        </p:spPr>
      </p:pic>
      <p:pic>
        <p:nvPicPr>
          <p:cNvPr id="21" name="Picture 20" descr="6. funding cold storage system to store produce after harvest">
            <a:extLst>
              <a:ext uri="{FF2B5EF4-FFF2-40B4-BE49-F238E27FC236}">
                <a16:creationId xmlns:a16="http://schemas.microsoft.com/office/drawing/2014/main" id="{20C943BE-37FB-FC43-B8D2-7A9FEFC47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65" b="32568"/>
          <a:stretch/>
        </p:blipFill>
        <p:spPr>
          <a:xfrm>
            <a:off x="6158546" y="5625576"/>
            <a:ext cx="5025728" cy="10573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5D11C9-9C97-294E-A707-EADA1D2D6CDD}"/>
              </a:ext>
            </a:extLst>
          </p:cNvPr>
          <p:cNvSpPr txBox="1"/>
          <p:nvPr/>
        </p:nvSpPr>
        <p:spPr>
          <a:xfrm>
            <a:off x="1277653" y="694973"/>
            <a:ext cx="24551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Previously </a:t>
            </a:r>
          </a:p>
          <a:p>
            <a:r>
              <a:rPr lang="en-US" sz="3400" b="1" dirty="0"/>
              <a:t>Approved </a:t>
            </a:r>
          </a:p>
          <a:p>
            <a:r>
              <a:rPr lang="en-US" sz="3400" b="1" dirty="0"/>
              <a:t>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A811-9CE0-4C71-AF66-84C02047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5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C591-5DDD-F44E-B923-22A419A9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Submitting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44C9-B8A4-C74D-904A-A4C2F6C4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964567"/>
            <a:ext cx="7796540" cy="39978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Fill out the </a:t>
            </a:r>
            <a:r>
              <a:rPr lang="en-US" b="1" dirty="0"/>
              <a:t>Student Sustainability Fee Proposal Form</a:t>
            </a:r>
          </a:p>
          <a:p>
            <a:pPr lvl="1"/>
            <a:r>
              <a:rPr lang="en-US" dirty="0"/>
              <a:t>Identify a </a:t>
            </a:r>
            <a:r>
              <a:rPr lang="en-US" b="1" dirty="0"/>
              <a:t>Principal Implementer (PI)</a:t>
            </a:r>
          </a:p>
          <a:p>
            <a:pPr lvl="1"/>
            <a:r>
              <a:rPr lang="en-US" dirty="0"/>
              <a:t>Identify and quantify the </a:t>
            </a:r>
            <a:r>
              <a:rPr lang="en-US" b="1" dirty="0"/>
              <a:t>primary and secondary beneficiaries </a:t>
            </a:r>
          </a:p>
          <a:p>
            <a:pPr lvl="1"/>
            <a:r>
              <a:rPr lang="en-US" dirty="0"/>
              <a:t>Plan a timeline for project completion </a:t>
            </a:r>
            <a:r>
              <a:rPr lang="en-US" b="1" dirty="0"/>
              <a:t>under 18 months</a:t>
            </a:r>
          </a:p>
          <a:p>
            <a:r>
              <a:rPr lang="en-US" dirty="0"/>
              <a:t>Complete the </a:t>
            </a:r>
            <a:r>
              <a:rPr lang="en-US" b="1" dirty="0"/>
              <a:t>SSF Budget Template Form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Proposals will be </a:t>
            </a:r>
            <a:r>
              <a:rPr lang="en-US" b="1" dirty="0"/>
              <a:t>reviewed by SSF Oversight Committee</a:t>
            </a:r>
          </a:p>
          <a:p>
            <a:pPr lvl="1"/>
            <a:r>
              <a:rPr lang="en-US" dirty="0"/>
              <a:t>Full guidelines and bylaws available on LSU Sustainability Website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296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5C0B-31DE-46AB-913C-981C2267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Deadline</a:t>
            </a:r>
          </a:p>
        </p:txBody>
      </p:sp>
      <p:pic>
        <p:nvPicPr>
          <p:cNvPr id="5" name="Picture 4" descr="sustainability proposals due November 29">
            <a:extLst>
              <a:ext uri="{FF2B5EF4-FFF2-40B4-BE49-F238E27FC236}">
                <a16:creationId xmlns:a16="http://schemas.microsoft.com/office/drawing/2014/main" id="{AB71FDFC-5522-4142-B3DB-03AF9DE6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25" y="638827"/>
            <a:ext cx="5462548" cy="5462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69EFC-3DB0-7C47-AD4E-F6339CFF8F31}"/>
              </a:ext>
            </a:extLst>
          </p:cNvPr>
          <p:cNvSpPr txBox="1"/>
          <p:nvPr/>
        </p:nvSpPr>
        <p:spPr>
          <a:xfrm>
            <a:off x="6776582" y="2354438"/>
            <a:ext cx="4296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Taylor Goss</a:t>
            </a:r>
          </a:p>
          <a:p>
            <a:r>
              <a:rPr lang="en-US" sz="2000" dirty="0"/>
              <a:t>SSF Chair</a:t>
            </a:r>
          </a:p>
          <a:p>
            <a:r>
              <a:rPr lang="en-US" sz="2000" dirty="0"/>
              <a:t>tgoss1@lsu.edu</a:t>
            </a:r>
          </a:p>
          <a:p>
            <a:endParaRPr lang="en-US" sz="2000" dirty="0"/>
          </a:p>
          <a:p>
            <a:r>
              <a:rPr lang="en-US" sz="2000" b="1" dirty="0"/>
              <a:t>Sarah Temple</a:t>
            </a:r>
            <a:r>
              <a:rPr lang="en-US" sz="2000" dirty="0"/>
              <a:t> </a:t>
            </a:r>
          </a:p>
          <a:p>
            <a:r>
              <a:rPr lang="en-US" sz="2000" dirty="0"/>
              <a:t>Assistant Dir. Campus Sustainability</a:t>
            </a:r>
          </a:p>
          <a:p>
            <a:r>
              <a:rPr lang="en-US" sz="2000" dirty="0"/>
              <a:t>stemp15@lsu.edu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7B1D-BFCB-4351-A5A8-C2439024C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5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98</TotalTime>
  <Words>280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Student Sustainability Fund</vt:lpstr>
      <vt:lpstr>Background</vt:lpstr>
      <vt:lpstr>Strategic Goal #1</vt:lpstr>
      <vt:lpstr>Strategic Goal #2</vt:lpstr>
      <vt:lpstr>Strategic Goal #3</vt:lpstr>
      <vt:lpstr>Previously Approved Initiatives</vt:lpstr>
      <vt:lpstr>Submitting Proposals</vt:lpstr>
      <vt:lpstr>Deadline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Sustainability Fund</dc:title>
  <dc:creator>Taylor Goss</dc:creator>
  <cp:lastModifiedBy>Susannah Montandon</cp:lastModifiedBy>
  <cp:revision>16</cp:revision>
  <dcterms:created xsi:type="dcterms:W3CDTF">2019-10-29T16:57:45Z</dcterms:created>
  <dcterms:modified xsi:type="dcterms:W3CDTF">2019-11-13T15:49:10Z</dcterms:modified>
</cp:coreProperties>
</file>