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 autoCompressPictures="0">
  <p:sldMasterIdLst>
    <p:sldMasterId id="2147483660" r:id="rId4"/>
    <p:sldMasterId id="2147483663" r:id="rId5"/>
    <p:sldMasterId id="2147483685" r:id="rId6"/>
  </p:sldMasterIdLst>
  <p:notesMasterIdLst>
    <p:notesMasterId r:id="rId19"/>
  </p:notesMasterIdLst>
  <p:handoutMasterIdLst>
    <p:handoutMasterId r:id="rId20"/>
  </p:handoutMasterIdLst>
  <p:sldIdLst>
    <p:sldId id="257" r:id="rId7"/>
    <p:sldId id="258" r:id="rId8"/>
    <p:sldId id="259" r:id="rId9"/>
    <p:sldId id="602" r:id="rId10"/>
    <p:sldId id="603" r:id="rId11"/>
    <p:sldId id="605" r:id="rId12"/>
    <p:sldId id="607" r:id="rId13"/>
    <p:sldId id="608" r:id="rId14"/>
    <p:sldId id="609" r:id="rId15"/>
    <p:sldId id="610" r:id="rId16"/>
    <p:sldId id="611" r:id="rId17"/>
    <p:sldId id="60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831236-6DA2-4500-BB4F-280CFC67D183}" v="1" dt="2020-04-23T18:09:54.1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7" autoAdjust="0"/>
    <p:restoredTop sz="68069" autoAdjust="0"/>
  </p:normalViewPr>
  <p:slideViewPr>
    <p:cSldViewPr snapToGrid="0">
      <p:cViewPr varScale="1">
        <p:scale>
          <a:sx n="47" d="100"/>
          <a:sy n="47" d="100"/>
        </p:scale>
        <p:origin x="1004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829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lake M Bourgeois" userId="54394000-c4ba-4ddb-9bca-bfde70ce46aa" providerId="ADAL" clId="{1213D2E0-F283-452E-8813-CF1C7E2D066B}"/>
    <pc:docChg chg="custSel addSld delSld modSld sldOrd">
      <pc:chgData name="Blake M Bourgeois" userId="54394000-c4ba-4ddb-9bca-bfde70ce46aa" providerId="ADAL" clId="{1213D2E0-F283-452E-8813-CF1C7E2D066B}" dt="2020-04-07T16:55:50.486" v="5271" actId="20577"/>
      <pc:docMkLst>
        <pc:docMk/>
      </pc:docMkLst>
      <pc:sldChg chg="modSp mod">
        <pc:chgData name="Blake M Bourgeois" userId="54394000-c4ba-4ddb-9bca-bfde70ce46aa" providerId="ADAL" clId="{1213D2E0-F283-452E-8813-CF1C7E2D066B}" dt="2020-04-07T15:50:20.920" v="197" actId="20577"/>
        <pc:sldMkLst>
          <pc:docMk/>
          <pc:sldMk cId="1595175467" sldId="258"/>
        </pc:sldMkLst>
        <pc:spChg chg="mod">
          <ac:chgData name="Blake M Bourgeois" userId="54394000-c4ba-4ddb-9bca-bfde70ce46aa" providerId="ADAL" clId="{1213D2E0-F283-452E-8813-CF1C7E2D066B}" dt="2020-04-07T15:50:20.920" v="197" actId="20577"/>
          <ac:spMkLst>
            <pc:docMk/>
            <pc:sldMk cId="1595175467" sldId="258"/>
            <ac:spMk id="3" creationId="{00000000-0000-0000-0000-000000000000}"/>
          </ac:spMkLst>
        </pc:spChg>
      </pc:sldChg>
      <pc:sldChg chg="modSp mod">
        <pc:chgData name="Blake M Bourgeois" userId="54394000-c4ba-4ddb-9bca-bfde70ce46aa" providerId="ADAL" clId="{1213D2E0-F283-452E-8813-CF1C7E2D066B}" dt="2020-04-07T15:50:45.120" v="223" actId="20577"/>
        <pc:sldMkLst>
          <pc:docMk/>
          <pc:sldMk cId="1591837088" sldId="259"/>
        </pc:sldMkLst>
        <pc:spChg chg="mod">
          <ac:chgData name="Blake M Bourgeois" userId="54394000-c4ba-4ddb-9bca-bfde70ce46aa" providerId="ADAL" clId="{1213D2E0-F283-452E-8813-CF1C7E2D066B}" dt="2020-04-07T15:50:45.120" v="223" actId="20577"/>
          <ac:spMkLst>
            <pc:docMk/>
            <pc:sldMk cId="1591837088" sldId="259"/>
            <ac:spMk id="3" creationId="{00000000-0000-0000-0000-000000000000}"/>
          </ac:spMkLst>
        </pc:spChg>
      </pc:sldChg>
      <pc:sldChg chg="del">
        <pc:chgData name="Blake M Bourgeois" userId="54394000-c4ba-4ddb-9bca-bfde70ce46aa" providerId="ADAL" clId="{1213D2E0-F283-452E-8813-CF1C7E2D066B}" dt="2020-04-07T15:48:41.386" v="0" actId="47"/>
        <pc:sldMkLst>
          <pc:docMk/>
          <pc:sldMk cId="572378736" sldId="432"/>
        </pc:sldMkLst>
      </pc:sldChg>
      <pc:sldChg chg="del">
        <pc:chgData name="Blake M Bourgeois" userId="54394000-c4ba-4ddb-9bca-bfde70ce46aa" providerId="ADAL" clId="{1213D2E0-F283-452E-8813-CF1C7E2D066B}" dt="2020-04-07T15:48:41.386" v="0" actId="47"/>
        <pc:sldMkLst>
          <pc:docMk/>
          <pc:sldMk cId="2768116461" sldId="600"/>
        </pc:sldMkLst>
      </pc:sldChg>
      <pc:sldChg chg="modSp add mod">
        <pc:chgData name="Blake M Bourgeois" userId="54394000-c4ba-4ddb-9bca-bfde70ce46aa" providerId="ADAL" clId="{1213D2E0-F283-452E-8813-CF1C7E2D066B}" dt="2020-04-07T15:57:25.806" v="823" actId="20577"/>
        <pc:sldMkLst>
          <pc:docMk/>
          <pc:sldMk cId="3673443088" sldId="602"/>
        </pc:sldMkLst>
        <pc:spChg chg="mod">
          <ac:chgData name="Blake M Bourgeois" userId="54394000-c4ba-4ddb-9bca-bfde70ce46aa" providerId="ADAL" clId="{1213D2E0-F283-452E-8813-CF1C7E2D066B}" dt="2020-04-07T15:57:25.806" v="823" actId="20577"/>
          <ac:spMkLst>
            <pc:docMk/>
            <pc:sldMk cId="3673443088" sldId="602"/>
            <ac:spMk id="3" creationId="{D27B88D8-82E9-4C32-B4A9-16EAA0BE152A}"/>
          </ac:spMkLst>
        </pc:spChg>
        <pc:spChg chg="mod">
          <ac:chgData name="Blake M Bourgeois" userId="54394000-c4ba-4ddb-9bca-bfde70ce46aa" providerId="ADAL" clId="{1213D2E0-F283-452E-8813-CF1C7E2D066B}" dt="2020-04-07T15:56:14.037" v="510" actId="20577"/>
          <ac:spMkLst>
            <pc:docMk/>
            <pc:sldMk cId="3673443088" sldId="602"/>
            <ac:spMk id="4" creationId="{C0DA3A2C-1653-48C6-AA1E-480B3815560C}"/>
          </ac:spMkLst>
        </pc:spChg>
      </pc:sldChg>
      <pc:sldChg chg="modSp add mod">
        <pc:chgData name="Blake M Bourgeois" userId="54394000-c4ba-4ddb-9bca-bfde70ce46aa" providerId="ADAL" clId="{1213D2E0-F283-452E-8813-CF1C7E2D066B}" dt="2020-04-07T16:55:50.486" v="5271" actId="20577"/>
        <pc:sldMkLst>
          <pc:docMk/>
          <pc:sldMk cId="2848198768" sldId="603"/>
        </pc:sldMkLst>
        <pc:spChg chg="mod">
          <ac:chgData name="Blake M Bourgeois" userId="54394000-c4ba-4ddb-9bca-bfde70ce46aa" providerId="ADAL" clId="{1213D2E0-F283-452E-8813-CF1C7E2D066B}" dt="2020-04-07T16:55:50.486" v="5271" actId="20577"/>
          <ac:spMkLst>
            <pc:docMk/>
            <pc:sldMk cId="2848198768" sldId="603"/>
            <ac:spMk id="3" creationId="{1DFA8AB0-47A6-4077-9FFC-643BE8FAE9D7}"/>
          </ac:spMkLst>
        </pc:spChg>
        <pc:spChg chg="mod">
          <ac:chgData name="Blake M Bourgeois" userId="54394000-c4ba-4ddb-9bca-bfde70ce46aa" providerId="ADAL" clId="{1213D2E0-F283-452E-8813-CF1C7E2D066B}" dt="2020-04-07T15:57:35.908" v="844" actId="20577"/>
          <ac:spMkLst>
            <pc:docMk/>
            <pc:sldMk cId="2848198768" sldId="603"/>
            <ac:spMk id="4" creationId="{AC321196-7CD8-4806-AD93-2F7AEE96A17D}"/>
          </ac:spMkLst>
        </pc:spChg>
      </pc:sldChg>
      <pc:sldChg chg="modSp add mod">
        <pc:chgData name="Blake M Bourgeois" userId="54394000-c4ba-4ddb-9bca-bfde70ce46aa" providerId="ADAL" clId="{1213D2E0-F283-452E-8813-CF1C7E2D066B}" dt="2020-04-07T16:15:56.432" v="2128" actId="20577"/>
        <pc:sldMkLst>
          <pc:docMk/>
          <pc:sldMk cId="3941276958" sldId="604"/>
        </pc:sldMkLst>
        <pc:spChg chg="mod">
          <ac:chgData name="Blake M Bourgeois" userId="54394000-c4ba-4ddb-9bca-bfde70ce46aa" providerId="ADAL" clId="{1213D2E0-F283-452E-8813-CF1C7E2D066B}" dt="2020-04-07T16:15:56.432" v="2128" actId="20577"/>
          <ac:spMkLst>
            <pc:docMk/>
            <pc:sldMk cId="3941276958" sldId="604"/>
            <ac:spMk id="3" creationId="{1DFA8AB0-47A6-4077-9FFC-643BE8FAE9D7}"/>
          </ac:spMkLst>
        </pc:spChg>
      </pc:sldChg>
      <pc:sldChg chg="modSp add mod">
        <pc:chgData name="Blake M Bourgeois" userId="54394000-c4ba-4ddb-9bca-bfde70ce46aa" providerId="ADAL" clId="{1213D2E0-F283-452E-8813-CF1C7E2D066B}" dt="2020-04-07T16:18:01.310" v="2507" actId="20577"/>
        <pc:sldMkLst>
          <pc:docMk/>
          <pc:sldMk cId="4144277879" sldId="605"/>
        </pc:sldMkLst>
        <pc:spChg chg="mod">
          <ac:chgData name="Blake M Bourgeois" userId="54394000-c4ba-4ddb-9bca-bfde70ce46aa" providerId="ADAL" clId="{1213D2E0-F283-452E-8813-CF1C7E2D066B}" dt="2020-04-07T16:18:01.310" v="2507" actId="20577"/>
          <ac:spMkLst>
            <pc:docMk/>
            <pc:sldMk cId="4144277879" sldId="605"/>
            <ac:spMk id="3" creationId="{77A9D1E2-FB0A-49C9-BEBB-D84D5A705FB5}"/>
          </ac:spMkLst>
        </pc:spChg>
        <pc:spChg chg="mod">
          <ac:chgData name="Blake M Bourgeois" userId="54394000-c4ba-4ddb-9bca-bfde70ce46aa" providerId="ADAL" clId="{1213D2E0-F283-452E-8813-CF1C7E2D066B}" dt="2020-04-07T16:16:26.333" v="2159" actId="20577"/>
          <ac:spMkLst>
            <pc:docMk/>
            <pc:sldMk cId="4144277879" sldId="605"/>
            <ac:spMk id="4" creationId="{BE083E80-D926-4C29-8F7C-8B122BAACC5E}"/>
          </ac:spMkLst>
        </pc:spChg>
      </pc:sldChg>
      <pc:sldChg chg="add del">
        <pc:chgData name="Blake M Bourgeois" userId="54394000-c4ba-4ddb-9bca-bfde70ce46aa" providerId="ADAL" clId="{1213D2E0-F283-452E-8813-CF1C7E2D066B}" dt="2020-04-07T16:27:05.685" v="3019" actId="47"/>
        <pc:sldMkLst>
          <pc:docMk/>
          <pc:sldMk cId="1038413068" sldId="606"/>
        </pc:sldMkLst>
      </pc:sldChg>
      <pc:sldChg chg="modSp add mod">
        <pc:chgData name="Blake M Bourgeois" userId="54394000-c4ba-4ddb-9bca-bfde70ce46aa" providerId="ADAL" clId="{1213D2E0-F283-452E-8813-CF1C7E2D066B}" dt="2020-04-07T16:27:57.818" v="3055" actId="20577"/>
        <pc:sldMkLst>
          <pc:docMk/>
          <pc:sldMk cId="1808922010" sldId="607"/>
        </pc:sldMkLst>
        <pc:spChg chg="mod">
          <ac:chgData name="Blake M Bourgeois" userId="54394000-c4ba-4ddb-9bca-bfde70ce46aa" providerId="ADAL" clId="{1213D2E0-F283-452E-8813-CF1C7E2D066B}" dt="2020-04-07T16:27:57.818" v="3055" actId="20577"/>
          <ac:spMkLst>
            <pc:docMk/>
            <pc:sldMk cId="1808922010" sldId="607"/>
            <ac:spMk id="3" creationId="{77A9D1E2-FB0A-49C9-BEBB-D84D5A705FB5}"/>
          </ac:spMkLst>
        </pc:spChg>
      </pc:sldChg>
      <pc:sldChg chg="add del ord">
        <pc:chgData name="Blake M Bourgeois" userId="54394000-c4ba-4ddb-9bca-bfde70ce46aa" providerId="ADAL" clId="{1213D2E0-F283-452E-8813-CF1C7E2D066B}" dt="2020-04-07T16:21:26.115" v="2512" actId="47"/>
        <pc:sldMkLst>
          <pc:docMk/>
          <pc:sldMk cId="2373746654" sldId="607"/>
        </pc:sldMkLst>
      </pc:sldChg>
      <pc:sldChg chg="modSp add mod">
        <pc:chgData name="Blake M Bourgeois" userId="54394000-c4ba-4ddb-9bca-bfde70ce46aa" providerId="ADAL" clId="{1213D2E0-F283-452E-8813-CF1C7E2D066B}" dt="2020-04-07T16:36:19.998" v="3531" actId="20577"/>
        <pc:sldMkLst>
          <pc:docMk/>
          <pc:sldMk cId="3215934235" sldId="608"/>
        </pc:sldMkLst>
        <pc:spChg chg="mod">
          <ac:chgData name="Blake M Bourgeois" userId="54394000-c4ba-4ddb-9bca-bfde70ce46aa" providerId="ADAL" clId="{1213D2E0-F283-452E-8813-CF1C7E2D066B}" dt="2020-04-07T16:36:19.998" v="3531" actId="20577"/>
          <ac:spMkLst>
            <pc:docMk/>
            <pc:sldMk cId="3215934235" sldId="608"/>
            <ac:spMk id="3" creationId="{60B20583-C0AD-45B4-9835-A0F238D22CEB}"/>
          </ac:spMkLst>
        </pc:spChg>
        <pc:spChg chg="mod">
          <ac:chgData name="Blake M Bourgeois" userId="54394000-c4ba-4ddb-9bca-bfde70ce46aa" providerId="ADAL" clId="{1213D2E0-F283-452E-8813-CF1C7E2D066B}" dt="2020-04-07T16:29:13.808" v="3106" actId="20577"/>
          <ac:spMkLst>
            <pc:docMk/>
            <pc:sldMk cId="3215934235" sldId="608"/>
            <ac:spMk id="4" creationId="{E79D6AE7-ABF4-48CB-8592-9D0DBFAEFB00}"/>
          </ac:spMkLst>
        </pc:spChg>
      </pc:sldChg>
      <pc:sldChg chg="modSp add mod">
        <pc:chgData name="Blake M Bourgeois" userId="54394000-c4ba-4ddb-9bca-bfde70ce46aa" providerId="ADAL" clId="{1213D2E0-F283-452E-8813-CF1C7E2D066B}" dt="2020-04-07T16:38:34.060" v="3950" actId="20577"/>
        <pc:sldMkLst>
          <pc:docMk/>
          <pc:sldMk cId="2998242385" sldId="609"/>
        </pc:sldMkLst>
        <pc:spChg chg="mod">
          <ac:chgData name="Blake M Bourgeois" userId="54394000-c4ba-4ddb-9bca-bfde70ce46aa" providerId="ADAL" clId="{1213D2E0-F283-452E-8813-CF1C7E2D066B}" dt="2020-04-07T16:38:34.060" v="3950" actId="20577"/>
          <ac:spMkLst>
            <pc:docMk/>
            <pc:sldMk cId="2998242385" sldId="609"/>
            <ac:spMk id="3" creationId="{D5B8D1E2-4479-4437-800C-F348CC5CFE7D}"/>
          </ac:spMkLst>
        </pc:spChg>
        <pc:spChg chg="mod">
          <ac:chgData name="Blake M Bourgeois" userId="54394000-c4ba-4ddb-9bca-bfde70ce46aa" providerId="ADAL" clId="{1213D2E0-F283-452E-8813-CF1C7E2D066B}" dt="2020-04-07T16:36:36.477" v="3549" actId="20577"/>
          <ac:spMkLst>
            <pc:docMk/>
            <pc:sldMk cId="2998242385" sldId="609"/>
            <ac:spMk id="4" creationId="{A36A1119-CB22-413C-91C8-17B17D717608}"/>
          </ac:spMkLst>
        </pc:spChg>
      </pc:sldChg>
      <pc:sldChg chg="modSp add mod">
        <pc:chgData name="Blake M Bourgeois" userId="54394000-c4ba-4ddb-9bca-bfde70ce46aa" providerId="ADAL" clId="{1213D2E0-F283-452E-8813-CF1C7E2D066B}" dt="2020-04-07T16:45:14.877" v="4318" actId="20577"/>
        <pc:sldMkLst>
          <pc:docMk/>
          <pc:sldMk cId="3161870061" sldId="610"/>
        </pc:sldMkLst>
        <pc:spChg chg="mod">
          <ac:chgData name="Blake M Bourgeois" userId="54394000-c4ba-4ddb-9bca-bfde70ce46aa" providerId="ADAL" clId="{1213D2E0-F283-452E-8813-CF1C7E2D066B}" dt="2020-04-07T16:45:14.877" v="4318" actId="20577"/>
          <ac:spMkLst>
            <pc:docMk/>
            <pc:sldMk cId="3161870061" sldId="610"/>
            <ac:spMk id="3" creationId="{2D3F4201-B8E9-4BB8-BEE3-0EB2BF0D1B22}"/>
          </ac:spMkLst>
        </pc:spChg>
        <pc:spChg chg="mod">
          <ac:chgData name="Blake M Bourgeois" userId="54394000-c4ba-4ddb-9bca-bfde70ce46aa" providerId="ADAL" clId="{1213D2E0-F283-452E-8813-CF1C7E2D066B}" dt="2020-04-07T16:38:52.399" v="3969" actId="20577"/>
          <ac:spMkLst>
            <pc:docMk/>
            <pc:sldMk cId="3161870061" sldId="610"/>
            <ac:spMk id="4" creationId="{D5D10432-F9E3-4980-BED6-C525425B4B57}"/>
          </ac:spMkLst>
        </pc:spChg>
      </pc:sldChg>
      <pc:sldChg chg="del">
        <pc:chgData name="Blake M Bourgeois" userId="54394000-c4ba-4ddb-9bca-bfde70ce46aa" providerId="ADAL" clId="{1213D2E0-F283-452E-8813-CF1C7E2D066B}" dt="2020-04-07T15:48:41.386" v="0" actId="47"/>
        <pc:sldMkLst>
          <pc:docMk/>
          <pc:sldMk cId="1080053330" sldId="611"/>
        </pc:sldMkLst>
      </pc:sldChg>
      <pc:sldChg chg="modSp add mod">
        <pc:chgData name="Blake M Bourgeois" userId="54394000-c4ba-4ddb-9bca-bfde70ce46aa" providerId="ADAL" clId="{1213D2E0-F283-452E-8813-CF1C7E2D066B}" dt="2020-04-07T16:50:12.193" v="5004" actId="20577"/>
        <pc:sldMkLst>
          <pc:docMk/>
          <pc:sldMk cId="4005635816" sldId="611"/>
        </pc:sldMkLst>
        <pc:spChg chg="mod">
          <ac:chgData name="Blake M Bourgeois" userId="54394000-c4ba-4ddb-9bca-bfde70ce46aa" providerId="ADAL" clId="{1213D2E0-F283-452E-8813-CF1C7E2D066B}" dt="2020-04-07T16:50:12.193" v="5004" actId="20577"/>
          <ac:spMkLst>
            <pc:docMk/>
            <pc:sldMk cId="4005635816" sldId="611"/>
            <ac:spMk id="3" creationId="{42452FDC-B43E-46A8-8FC1-A48889A160DB}"/>
          </ac:spMkLst>
        </pc:spChg>
        <pc:spChg chg="mod">
          <ac:chgData name="Blake M Bourgeois" userId="54394000-c4ba-4ddb-9bca-bfde70ce46aa" providerId="ADAL" clId="{1213D2E0-F283-452E-8813-CF1C7E2D066B}" dt="2020-04-07T16:46:05.392" v="4350" actId="20577"/>
          <ac:spMkLst>
            <pc:docMk/>
            <pc:sldMk cId="4005635816" sldId="611"/>
            <ac:spMk id="4" creationId="{FDC20DF1-E267-4858-951F-20CC9471D8CE}"/>
          </ac:spMkLst>
        </pc:spChg>
      </pc:sldChg>
      <pc:sldChg chg="del">
        <pc:chgData name="Blake M Bourgeois" userId="54394000-c4ba-4ddb-9bca-bfde70ce46aa" providerId="ADAL" clId="{1213D2E0-F283-452E-8813-CF1C7E2D066B}" dt="2020-04-07T15:48:41.386" v="0" actId="47"/>
        <pc:sldMkLst>
          <pc:docMk/>
          <pc:sldMk cId="2483508432" sldId="614"/>
        </pc:sldMkLst>
      </pc:sldChg>
      <pc:sldChg chg="del">
        <pc:chgData name="Blake M Bourgeois" userId="54394000-c4ba-4ddb-9bca-bfde70ce46aa" providerId="ADAL" clId="{1213D2E0-F283-452E-8813-CF1C7E2D066B}" dt="2020-04-07T15:48:41.386" v="0" actId="47"/>
        <pc:sldMkLst>
          <pc:docMk/>
          <pc:sldMk cId="2727734602" sldId="615"/>
        </pc:sldMkLst>
      </pc:sldChg>
    </pc:docChg>
  </pc:docChgLst>
  <pc:docChgLst>
    <pc:chgData name="Andy Waggenspack" userId="8ff3cee2-b5b8-4d5c-ad26-5f656848f837" providerId="ADAL" clId="{38314D33-7E82-7E47-9661-11B432849AFA}"/>
    <pc:docChg chg="custSel modSld sldOrd">
      <pc:chgData name="Andy Waggenspack" userId="8ff3cee2-b5b8-4d5c-ad26-5f656848f837" providerId="ADAL" clId="{38314D33-7E82-7E47-9661-11B432849AFA}" dt="2020-03-24T19:57:24.251" v="296"/>
      <pc:docMkLst>
        <pc:docMk/>
      </pc:docMkLst>
      <pc:sldChg chg="modSp">
        <pc:chgData name="Andy Waggenspack" userId="8ff3cee2-b5b8-4d5c-ad26-5f656848f837" providerId="ADAL" clId="{38314D33-7E82-7E47-9661-11B432849AFA}" dt="2020-03-23T16:39:27.214" v="41" actId="20577"/>
        <pc:sldMkLst>
          <pc:docMk/>
          <pc:sldMk cId="1595175467" sldId="258"/>
        </pc:sldMkLst>
        <pc:spChg chg="mod">
          <ac:chgData name="Andy Waggenspack" userId="8ff3cee2-b5b8-4d5c-ad26-5f656848f837" providerId="ADAL" clId="{38314D33-7E82-7E47-9661-11B432849AFA}" dt="2020-03-23T16:39:27.214" v="41" actId="20577"/>
          <ac:spMkLst>
            <pc:docMk/>
            <pc:sldMk cId="1595175467" sldId="258"/>
            <ac:spMk id="3" creationId="{00000000-0000-0000-0000-000000000000}"/>
          </ac:spMkLst>
        </pc:spChg>
      </pc:sldChg>
      <pc:sldChg chg="modSp ord">
        <pc:chgData name="Andy Waggenspack" userId="8ff3cee2-b5b8-4d5c-ad26-5f656848f837" providerId="ADAL" clId="{38314D33-7E82-7E47-9661-11B432849AFA}" dt="2020-03-24T19:57:24.251" v="296"/>
        <pc:sldMkLst>
          <pc:docMk/>
          <pc:sldMk cId="1591837088" sldId="259"/>
        </pc:sldMkLst>
        <pc:spChg chg="mod">
          <ac:chgData name="Andy Waggenspack" userId="8ff3cee2-b5b8-4d5c-ad26-5f656848f837" providerId="ADAL" clId="{38314D33-7E82-7E47-9661-11B432849AFA}" dt="2020-03-23T16:40:52.123" v="44" actId="20577"/>
          <ac:spMkLst>
            <pc:docMk/>
            <pc:sldMk cId="1591837088" sldId="259"/>
            <ac:spMk id="3" creationId="{00000000-0000-0000-0000-000000000000}"/>
          </ac:spMkLst>
        </pc:spChg>
      </pc:sldChg>
      <pc:sldChg chg="modSp">
        <pc:chgData name="Andy Waggenspack" userId="8ff3cee2-b5b8-4d5c-ad26-5f656848f837" providerId="ADAL" clId="{38314D33-7E82-7E47-9661-11B432849AFA}" dt="2020-03-23T16:43:35.410" v="295" actId="20577"/>
        <pc:sldMkLst>
          <pc:docMk/>
          <pc:sldMk cId="572378736" sldId="432"/>
        </pc:sldMkLst>
        <pc:spChg chg="mod">
          <ac:chgData name="Andy Waggenspack" userId="8ff3cee2-b5b8-4d5c-ad26-5f656848f837" providerId="ADAL" clId="{38314D33-7E82-7E47-9661-11B432849AFA}" dt="2020-03-23T16:43:35.410" v="295" actId="20577"/>
          <ac:spMkLst>
            <pc:docMk/>
            <pc:sldMk cId="572378736" sldId="432"/>
            <ac:spMk id="3" creationId="{00000000-0000-0000-0000-000000000000}"/>
          </ac:spMkLst>
        </pc:spChg>
      </pc:sldChg>
    </pc:docChg>
  </pc:docChgLst>
  <pc:docChgLst>
    <pc:chgData name="Sumit Jain" userId="S::sjain@lsu.edu::cff5f1cd-0bc7-427c-86de-af5ff50c725f" providerId="AD" clId="Web-{34EC2205-C249-9212-FCED-D477268DC869}"/>
    <pc:docChg chg="modSld">
      <pc:chgData name="Sumit Jain" userId="S::sjain@lsu.edu::cff5f1cd-0bc7-427c-86de-af5ff50c725f" providerId="AD" clId="Web-{34EC2205-C249-9212-FCED-D477268DC869}" dt="2020-03-23T17:05:31.782" v="19" actId="20577"/>
      <pc:docMkLst>
        <pc:docMk/>
      </pc:docMkLst>
      <pc:sldChg chg="modSp">
        <pc:chgData name="Sumit Jain" userId="S::sjain@lsu.edu::cff5f1cd-0bc7-427c-86de-af5ff50c725f" providerId="AD" clId="Web-{34EC2205-C249-9212-FCED-D477268DC869}" dt="2020-03-23T17:05:31.782" v="19" actId="20577"/>
        <pc:sldMkLst>
          <pc:docMk/>
          <pc:sldMk cId="572378736" sldId="432"/>
        </pc:sldMkLst>
        <pc:spChg chg="mod">
          <ac:chgData name="Sumit Jain" userId="S::sjain@lsu.edu::cff5f1cd-0bc7-427c-86de-af5ff50c725f" providerId="AD" clId="Web-{34EC2205-C249-9212-FCED-D477268DC869}" dt="2020-03-23T17:05:31.782" v="19" actId="20577"/>
          <ac:spMkLst>
            <pc:docMk/>
            <pc:sldMk cId="572378736" sldId="432"/>
            <ac:spMk id="3" creationId="{00000000-0000-0000-0000-000000000000}"/>
          </ac:spMkLst>
        </pc:spChg>
        <pc:spChg chg="mod">
          <ac:chgData name="Sumit Jain" userId="S::sjain@lsu.edu::cff5f1cd-0bc7-427c-86de-af5ff50c725f" providerId="AD" clId="Web-{34EC2205-C249-9212-FCED-D477268DC869}" dt="2020-03-23T17:05:14.079" v="6" actId="20577"/>
          <ac:spMkLst>
            <pc:docMk/>
            <pc:sldMk cId="572378736" sldId="432"/>
            <ac:spMk id="4" creationId="{00000000-0000-0000-0000-000000000000}"/>
          </ac:spMkLst>
        </pc:spChg>
      </pc:sldChg>
    </pc:docChg>
  </pc:docChgLst>
  <pc:docChgLst>
    <pc:chgData name="Sumit Jain" userId="S::sjain@lsu.edu::cff5f1cd-0bc7-427c-86de-af5ff50c725f" providerId="AD" clId="Web-{97FBA400-A14F-80DC-5476-CC0C6386A90D}"/>
    <pc:docChg chg="modSld">
      <pc:chgData name="Sumit Jain" userId="S::sjain@lsu.edu::cff5f1cd-0bc7-427c-86de-af5ff50c725f" providerId="AD" clId="Web-{97FBA400-A14F-80DC-5476-CC0C6386A90D}" dt="2020-03-23T17:08:41.541" v="25" actId="20577"/>
      <pc:docMkLst>
        <pc:docMk/>
      </pc:docMkLst>
      <pc:sldChg chg="modSp">
        <pc:chgData name="Sumit Jain" userId="S::sjain@lsu.edu::cff5f1cd-0bc7-427c-86de-af5ff50c725f" providerId="AD" clId="Web-{97FBA400-A14F-80DC-5476-CC0C6386A90D}" dt="2020-03-23T17:08:41.541" v="24" actId="20577"/>
        <pc:sldMkLst>
          <pc:docMk/>
          <pc:sldMk cId="2768116461" sldId="600"/>
        </pc:sldMkLst>
        <pc:spChg chg="mod">
          <ac:chgData name="Sumit Jain" userId="S::sjain@lsu.edu::cff5f1cd-0bc7-427c-86de-af5ff50c725f" providerId="AD" clId="Web-{97FBA400-A14F-80DC-5476-CC0C6386A90D}" dt="2020-03-23T17:08:41.541" v="24" actId="20577"/>
          <ac:spMkLst>
            <pc:docMk/>
            <pc:sldMk cId="2768116461" sldId="600"/>
            <ac:spMk id="9" creationId="{AE66C0DC-C0F2-3847-84DA-1E1A6F889EEE}"/>
          </ac:spMkLst>
        </pc:spChg>
      </pc:sldChg>
      <pc:sldChg chg="modSp">
        <pc:chgData name="Sumit Jain" userId="S::sjain@lsu.edu::cff5f1cd-0bc7-427c-86de-af5ff50c725f" providerId="AD" clId="Web-{97FBA400-A14F-80DC-5476-CC0C6386A90D}" dt="2020-03-23T17:08:21.744" v="17" actId="20577"/>
        <pc:sldMkLst>
          <pc:docMk/>
          <pc:sldMk cId="1080053330" sldId="611"/>
        </pc:sldMkLst>
        <pc:spChg chg="mod">
          <ac:chgData name="Sumit Jain" userId="S::sjain@lsu.edu::cff5f1cd-0bc7-427c-86de-af5ff50c725f" providerId="AD" clId="Web-{97FBA400-A14F-80DC-5476-CC0C6386A90D}" dt="2020-03-23T17:08:21.744" v="17" actId="20577"/>
          <ac:spMkLst>
            <pc:docMk/>
            <pc:sldMk cId="1080053330" sldId="611"/>
            <ac:spMk id="3" creationId="{00000000-0000-0000-0000-000000000000}"/>
          </ac:spMkLst>
        </pc:spChg>
      </pc:sldChg>
    </pc:docChg>
  </pc:docChgLst>
  <pc:docChgLst>
    <pc:chgData name="Blake M Bourgeois" userId="54394000-c4ba-4ddb-9bca-bfde70ce46aa" providerId="ADAL" clId="{1205C007-2A1C-4F81-9B54-75480B05C081}"/>
    <pc:docChg chg="modSld">
      <pc:chgData name="Blake M Bourgeois" userId="54394000-c4ba-4ddb-9bca-bfde70ce46aa" providerId="ADAL" clId="{1205C007-2A1C-4F81-9B54-75480B05C081}" dt="2020-03-25T12:59:46.795" v="55" actId="20577"/>
      <pc:docMkLst>
        <pc:docMk/>
      </pc:docMkLst>
      <pc:sldChg chg="modSp mod">
        <pc:chgData name="Blake M Bourgeois" userId="54394000-c4ba-4ddb-9bca-bfde70ce46aa" providerId="ADAL" clId="{1205C007-2A1C-4F81-9B54-75480B05C081}" dt="2020-03-25T12:57:22.082" v="3" actId="20577"/>
        <pc:sldMkLst>
          <pc:docMk/>
          <pc:sldMk cId="1591837088" sldId="259"/>
        </pc:sldMkLst>
        <pc:spChg chg="mod">
          <ac:chgData name="Blake M Bourgeois" userId="54394000-c4ba-4ddb-9bca-bfde70ce46aa" providerId="ADAL" clId="{1205C007-2A1C-4F81-9B54-75480B05C081}" dt="2020-03-25T12:57:22.082" v="3" actId="20577"/>
          <ac:spMkLst>
            <pc:docMk/>
            <pc:sldMk cId="1591837088" sldId="259"/>
            <ac:spMk id="3" creationId="{00000000-0000-0000-0000-000000000000}"/>
          </ac:spMkLst>
        </pc:spChg>
      </pc:sldChg>
      <pc:sldChg chg="modSp mod">
        <pc:chgData name="Blake M Bourgeois" userId="54394000-c4ba-4ddb-9bca-bfde70ce46aa" providerId="ADAL" clId="{1205C007-2A1C-4F81-9B54-75480B05C081}" dt="2020-03-25T12:58:39.714" v="48" actId="20577"/>
        <pc:sldMkLst>
          <pc:docMk/>
          <pc:sldMk cId="572378736" sldId="432"/>
        </pc:sldMkLst>
        <pc:spChg chg="mod">
          <ac:chgData name="Blake M Bourgeois" userId="54394000-c4ba-4ddb-9bca-bfde70ce46aa" providerId="ADAL" clId="{1205C007-2A1C-4F81-9B54-75480B05C081}" dt="2020-03-25T12:58:39.714" v="48" actId="20577"/>
          <ac:spMkLst>
            <pc:docMk/>
            <pc:sldMk cId="572378736" sldId="432"/>
            <ac:spMk id="3" creationId="{00000000-0000-0000-0000-000000000000}"/>
          </ac:spMkLst>
        </pc:spChg>
      </pc:sldChg>
      <pc:sldChg chg="modSp mod">
        <pc:chgData name="Blake M Bourgeois" userId="54394000-c4ba-4ddb-9bca-bfde70ce46aa" providerId="ADAL" clId="{1205C007-2A1C-4F81-9B54-75480B05C081}" dt="2020-03-25T12:59:18.460" v="53" actId="20577"/>
        <pc:sldMkLst>
          <pc:docMk/>
          <pc:sldMk cId="2768116461" sldId="600"/>
        </pc:sldMkLst>
        <pc:spChg chg="mod">
          <ac:chgData name="Blake M Bourgeois" userId="54394000-c4ba-4ddb-9bca-bfde70ce46aa" providerId="ADAL" clId="{1205C007-2A1C-4F81-9B54-75480B05C081}" dt="2020-03-25T12:59:18.460" v="53" actId="20577"/>
          <ac:spMkLst>
            <pc:docMk/>
            <pc:sldMk cId="2768116461" sldId="600"/>
            <ac:spMk id="9" creationId="{AE66C0DC-C0F2-3847-84DA-1E1A6F889EEE}"/>
          </ac:spMkLst>
        </pc:spChg>
      </pc:sldChg>
      <pc:sldChg chg="modSp mod">
        <pc:chgData name="Blake M Bourgeois" userId="54394000-c4ba-4ddb-9bca-bfde70ce46aa" providerId="ADAL" clId="{1205C007-2A1C-4F81-9B54-75480B05C081}" dt="2020-03-25T12:59:03.205" v="51" actId="20577"/>
        <pc:sldMkLst>
          <pc:docMk/>
          <pc:sldMk cId="1080053330" sldId="611"/>
        </pc:sldMkLst>
        <pc:spChg chg="mod">
          <ac:chgData name="Blake M Bourgeois" userId="54394000-c4ba-4ddb-9bca-bfde70ce46aa" providerId="ADAL" clId="{1205C007-2A1C-4F81-9B54-75480B05C081}" dt="2020-03-25T12:59:03.205" v="51" actId="20577"/>
          <ac:spMkLst>
            <pc:docMk/>
            <pc:sldMk cId="1080053330" sldId="611"/>
            <ac:spMk id="3" creationId="{00000000-0000-0000-0000-000000000000}"/>
          </ac:spMkLst>
        </pc:spChg>
        <pc:spChg chg="mod">
          <ac:chgData name="Blake M Bourgeois" userId="54394000-c4ba-4ddb-9bca-bfde70ce46aa" providerId="ADAL" clId="{1205C007-2A1C-4F81-9B54-75480B05C081}" dt="2020-03-25T12:58:48.716" v="49" actId="20577"/>
          <ac:spMkLst>
            <pc:docMk/>
            <pc:sldMk cId="1080053330" sldId="611"/>
            <ac:spMk id="4" creationId="{00000000-0000-0000-0000-000000000000}"/>
          </ac:spMkLst>
        </pc:spChg>
      </pc:sldChg>
      <pc:sldChg chg="modSp mod">
        <pc:chgData name="Blake M Bourgeois" userId="54394000-c4ba-4ddb-9bca-bfde70ce46aa" providerId="ADAL" clId="{1205C007-2A1C-4F81-9B54-75480B05C081}" dt="2020-03-25T12:59:46.795" v="55" actId="20577"/>
        <pc:sldMkLst>
          <pc:docMk/>
          <pc:sldMk cId="2483508432" sldId="614"/>
        </pc:sldMkLst>
        <pc:spChg chg="mod">
          <ac:chgData name="Blake M Bourgeois" userId="54394000-c4ba-4ddb-9bca-bfde70ce46aa" providerId="ADAL" clId="{1205C007-2A1C-4F81-9B54-75480B05C081}" dt="2020-03-25T12:59:33.370" v="54" actId="20577"/>
          <ac:spMkLst>
            <pc:docMk/>
            <pc:sldMk cId="2483508432" sldId="614"/>
            <ac:spMk id="4" creationId="{CBB3531B-22B4-8B40-A81C-4EBEB2361694}"/>
          </ac:spMkLst>
        </pc:spChg>
        <pc:spChg chg="mod">
          <ac:chgData name="Blake M Bourgeois" userId="54394000-c4ba-4ddb-9bca-bfde70ce46aa" providerId="ADAL" clId="{1205C007-2A1C-4F81-9B54-75480B05C081}" dt="2020-03-25T12:59:46.795" v="55" actId="20577"/>
          <ac:spMkLst>
            <pc:docMk/>
            <pc:sldMk cId="2483508432" sldId="614"/>
            <ac:spMk id="9" creationId="{AE66C0DC-C0F2-3847-84DA-1E1A6F889EEE}"/>
          </ac:spMkLst>
        </pc:spChg>
      </pc:sldChg>
    </pc:docChg>
  </pc:docChgLst>
  <pc:docChgLst>
    <pc:chgData name="Sumit Jain" userId="S::sjain@lsu.edu::cff5f1cd-0bc7-427c-86de-af5ff50c725f" providerId="AD" clId="Web-{0CEC568A-26C8-4198-9B6B-D06F38F09731}"/>
    <pc:docChg chg="modSld">
      <pc:chgData name="Sumit Jain" userId="S::sjain@lsu.edu::cff5f1cd-0bc7-427c-86de-af5ff50c725f" providerId="AD" clId="Web-{0CEC568A-26C8-4198-9B6B-D06F38F09731}" dt="2020-03-25T13:02:29.377" v="10" actId="20577"/>
      <pc:docMkLst>
        <pc:docMk/>
      </pc:docMkLst>
      <pc:sldChg chg="modSp">
        <pc:chgData name="Sumit Jain" userId="S::sjain@lsu.edu::cff5f1cd-0bc7-427c-86de-af5ff50c725f" providerId="AD" clId="Web-{0CEC568A-26C8-4198-9B6B-D06F38F09731}" dt="2020-03-25T13:02:29.377" v="10" actId="20577"/>
        <pc:sldMkLst>
          <pc:docMk/>
          <pc:sldMk cId="1080053330" sldId="611"/>
        </pc:sldMkLst>
        <pc:spChg chg="mod">
          <ac:chgData name="Sumit Jain" userId="S::sjain@lsu.edu::cff5f1cd-0bc7-427c-86de-af5ff50c725f" providerId="AD" clId="Web-{0CEC568A-26C8-4198-9B6B-D06F38F09731}" dt="2020-03-25T13:02:29.377" v="10" actId="20577"/>
          <ac:spMkLst>
            <pc:docMk/>
            <pc:sldMk cId="1080053330" sldId="611"/>
            <ac:spMk id="3" creationId="{00000000-0000-0000-0000-000000000000}"/>
          </ac:spMkLst>
        </pc:spChg>
      </pc:sldChg>
    </pc:docChg>
  </pc:docChgLst>
  <pc:docChgLst>
    <pc:chgData name="Susannah V Knoll" userId="1f234ff2-a5a3-42e7-822f-453c642c9b65" providerId="ADAL" clId="{4B831236-6DA2-4500-BB4F-280CFC67D183}"/>
    <pc:docChg chg="modSld">
      <pc:chgData name="Susannah V Knoll" userId="1f234ff2-a5a3-42e7-822f-453c642c9b65" providerId="ADAL" clId="{4B831236-6DA2-4500-BB4F-280CFC67D183}" dt="2020-04-23T18:11:32.865" v="50" actId="33553"/>
      <pc:docMkLst>
        <pc:docMk/>
      </pc:docMkLst>
      <pc:sldChg chg="modSp">
        <pc:chgData name="Susannah V Knoll" userId="1f234ff2-a5a3-42e7-822f-453c642c9b65" providerId="ADAL" clId="{4B831236-6DA2-4500-BB4F-280CFC67D183}" dt="2020-04-23T18:10:39.361" v="40" actId="33553"/>
        <pc:sldMkLst>
          <pc:docMk/>
          <pc:sldMk cId="1595175467" sldId="258"/>
        </pc:sldMkLst>
        <pc:spChg chg="mod">
          <ac:chgData name="Susannah V Knoll" userId="1f234ff2-a5a3-42e7-822f-453c642c9b65" providerId="ADAL" clId="{4B831236-6DA2-4500-BB4F-280CFC67D183}" dt="2020-04-23T18:10:39.361" v="40" actId="33553"/>
          <ac:spMkLst>
            <pc:docMk/>
            <pc:sldMk cId="1595175467" sldId="258"/>
            <ac:spMk id="3" creationId="{00000000-0000-0000-0000-000000000000}"/>
          </ac:spMkLst>
        </pc:spChg>
        <pc:spChg chg="mod">
          <ac:chgData name="Susannah V Knoll" userId="1f234ff2-a5a3-42e7-822f-453c642c9b65" providerId="ADAL" clId="{4B831236-6DA2-4500-BB4F-280CFC67D183}" dt="2020-04-23T18:10:16.480" v="19" actId="962"/>
          <ac:spMkLst>
            <pc:docMk/>
            <pc:sldMk cId="1595175467" sldId="258"/>
            <ac:spMk id="8" creationId="{00000000-0000-0000-0000-000000000000}"/>
          </ac:spMkLst>
        </pc:spChg>
        <pc:picChg chg="mod">
          <ac:chgData name="Susannah V Knoll" userId="1f234ff2-a5a3-42e7-822f-453c642c9b65" providerId="ADAL" clId="{4B831236-6DA2-4500-BB4F-280CFC67D183}" dt="2020-04-23T18:10:23.229" v="39" actId="962"/>
          <ac:picMkLst>
            <pc:docMk/>
            <pc:sldMk cId="1595175467" sldId="258"/>
            <ac:picMk id="9" creationId="{00000000-0000-0000-0000-000000000000}"/>
          </ac:picMkLst>
        </pc:picChg>
      </pc:sldChg>
      <pc:sldChg chg="modSp">
        <pc:chgData name="Susannah V Knoll" userId="1f234ff2-a5a3-42e7-822f-453c642c9b65" providerId="ADAL" clId="{4B831236-6DA2-4500-BB4F-280CFC67D183}" dt="2020-04-23T18:10:44.459" v="41" actId="33553"/>
        <pc:sldMkLst>
          <pc:docMk/>
          <pc:sldMk cId="1591837088" sldId="259"/>
        </pc:sldMkLst>
        <pc:spChg chg="mod">
          <ac:chgData name="Susannah V Knoll" userId="1f234ff2-a5a3-42e7-822f-453c642c9b65" providerId="ADAL" clId="{4B831236-6DA2-4500-BB4F-280CFC67D183}" dt="2020-04-23T18:10:44.459" v="41" actId="33553"/>
          <ac:spMkLst>
            <pc:docMk/>
            <pc:sldMk cId="1591837088" sldId="259"/>
            <ac:spMk id="4" creationId="{00000000-0000-0000-0000-000000000000}"/>
          </ac:spMkLst>
        </pc:spChg>
      </pc:sldChg>
      <pc:sldChg chg="modSp">
        <pc:chgData name="Susannah V Knoll" userId="1f234ff2-a5a3-42e7-822f-453c642c9b65" providerId="ADAL" clId="{4B831236-6DA2-4500-BB4F-280CFC67D183}" dt="2020-04-23T18:11:32.865" v="50" actId="33553"/>
        <pc:sldMkLst>
          <pc:docMk/>
          <pc:sldMk cId="2754257160" sldId="601"/>
        </pc:sldMkLst>
        <pc:spChg chg="mod">
          <ac:chgData name="Susannah V Knoll" userId="1f234ff2-a5a3-42e7-822f-453c642c9b65" providerId="ADAL" clId="{4B831236-6DA2-4500-BB4F-280CFC67D183}" dt="2020-04-23T18:11:32.865" v="50" actId="33553"/>
          <ac:spMkLst>
            <pc:docMk/>
            <pc:sldMk cId="2754257160" sldId="601"/>
            <ac:spMk id="4" creationId="{CBB3531B-22B4-8B40-A81C-4EBEB2361694}"/>
          </ac:spMkLst>
        </pc:spChg>
      </pc:sldChg>
      <pc:sldChg chg="modSp">
        <pc:chgData name="Susannah V Knoll" userId="1f234ff2-a5a3-42e7-822f-453c642c9b65" providerId="ADAL" clId="{4B831236-6DA2-4500-BB4F-280CFC67D183}" dt="2020-04-23T18:10:50.835" v="42" actId="33553"/>
        <pc:sldMkLst>
          <pc:docMk/>
          <pc:sldMk cId="3673443088" sldId="602"/>
        </pc:sldMkLst>
        <pc:spChg chg="mod">
          <ac:chgData name="Susannah V Knoll" userId="1f234ff2-a5a3-42e7-822f-453c642c9b65" providerId="ADAL" clId="{4B831236-6DA2-4500-BB4F-280CFC67D183}" dt="2020-04-23T18:10:50.835" v="42" actId="33553"/>
          <ac:spMkLst>
            <pc:docMk/>
            <pc:sldMk cId="3673443088" sldId="602"/>
            <ac:spMk id="4" creationId="{C0DA3A2C-1653-48C6-AA1E-480B3815560C}"/>
          </ac:spMkLst>
        </pc:spChg>
      </pc:sldChg>
      <pc:sldChg chg="modSp">
        <pc:chgData name="Susannah V Knoll" userId="1f234ff2-a5a3-42e7-822f-453c642c9b65" providerId="ADAL" clId="{4B831236-6DA2-4500-BB4F-280CFC67D183}" dt="2020-04-23T18:10:57.378" v="43" actId="33553"/>
        <pc:sldMkLst>
          <pc:docMk/>
          <pc:sldMk cId="2848198768" sldId="603"/>
        </pc:sldMkLst>
        <pc:spChg chg="mod">
          <ac:chgData name="Susannah V Knoll" userId="1f234ff2-a5a3-42e7-822f-453c642c9b65" providerId="ADAL" clId="{4B831236-6DA2-4500-BB4F-280CFC67D183}" dt="2020-04-23T18:10:57.378" v="43" actId="33553"/>
          <ac:spMkLst>
            <pc:docMk/>
            <pc:sldMk cId="2848198768" sldId="603"/>
            <ac:spMk id="4" creationId="{AC321196-7CD8-4806-AD93-2F7AEE96A17D}"/>
          </ac:spMkLst>
        </pc:spChg>
      </pc:sldChg>
      <pc:sldChg chg="modSp">
        <pc:chgData name="Susannah V Knoll" userId="1f234ff2-a5a3-42e7-822f-453c642c9b65" providerId="ADAL" clId="{4B831236-6DA2-4500-BB4F-280CFC67D183}" dt="2020-04-23T18:11:02.232" v="44" actId="33553"/>
        <pc:sldMkLst>
          <pc:docMk/>
          <pc:sldMk cId="4144277879" sldId="605"/>
        </pc:sldMkLst>
        <pc:spChg chg="mod">
          <ac:chgData name="Susannah V Knoll" userId="1f234ff2-a5a3-42e7-822f-453c642c9b65" providerId="ADAL" clId="{4B831236-6DA2-4500-BB4F-280CFC67D183}" dt="2020-04-23T18:11:02.232" v="44" actId="33553"/>
          <ac:spMkLst>
            <pc:docMk/>
            <pc:sldMk cId="4144277879" sldId="605"/>
            <ac:spMk id="4" creationId="{BE083E80-D926-4C29-8F7C-8B122BAACC5E}"/>
          </ac:spMkLst>
        </pc:spChg>
      </pc:sldChg>
      <pc:sldChg chg="modSp">
        <pc:chgData name="Susannah V Knoll" userId="1f234ff2-a5a3-42e7-822f-453c642c9b65" providerId="ADAL" clId="{4B831236-6DA2-4500-BB4F-280CFC67D183}" dt="2020-04-23T18:11:07.012" v="45" actId="33553"/>
        <pc:sldMkLst>
          <pc:docMk/>
          <pc:sldMk cId="1808922010" sldId="607"/>
        </pc:sldMkLst>
        <pc:spChg chg="mod">
          <ac:chgData name="Susannah V Knoll" userId="1f234ff2-a5a3-42e7-822f-453c642c9b65" providerId="ADAL" clId="{4B831236-6DA2-4500-BB4F-280CFC67D183}" dt="2020-04-23T18:11:07.012" v="45" actId="33553"/>
          <ac:spMkLst>
            <pc:docMk/>
            <pc:sldMk cId="1808922010" sldId="607"/>
            <ac:spMk id="4" creationId="{BE083E80-D926-4C29-8F7C-8B122BAACC5E}"/>
          </ac:spMkLst>
        </pc:spChg>
      </pc:sldChg>
      <pc:sldChg chg="modSp">
        <pc:chgData name="Susannah V Knoll" userId="1f234ff2-a5a3-42e7-822f-453c642c9b65" providerId="ADAL" clId="{4B831236-6DA2-4500-BB4F-280CFC67D183}" dt="2020-04-23T18:11:12.695" v="46" actId="33553"/>
        <pc:sldMkLst>
          <pc:docMk/>
          <pc:sldMk cId="3215934235" sldId="608"/>
        </pc:sldMkLst>
        <pc:spChg chg="mod">
          <ac:chgData name="Susannah V Knoll" userId="1f234ff2-a5a3-42e7-822f-453c642c9b65" providerId="ADAL" clId="{4B831236-6DA2-4500-BB4F-280CFC67D183}" dt="2020-04-23T18:11:12.695" v="46" actId="33553"/>
          <ac:spMkLst>
            <pc:docMk/>
            <pc:sldMk cId="3215934235" sldId="608"/>
            <ac:spMk id="4" creationId="{E79D6AE7-ABF4-48CB-8592-9D0DBFAEFB00}"/>
          </ac:spMkLst>
        </pc:spChg>
      </pc:sldChg>
      <pc:sldChg chg="modSp">
        <pc:chgData name="Susannah V Knoll" userId="1f234ff2-a5a3-42e7-822f-453c642c9b65" providerId="ADAL" clId="{4B831236-6DA2-4500-BB4F-280CFC67D183}" dt="2020-04-23T18:11:17.976" v="47" actId="33553"/>
        <pc:sldMkLst>
          <pc:docMk/>
          <pc:sldMk cId="2998242385" sldId="609"/>
        </pc:sldMkLst>
        <pc:spChg chg="mod">
          <ac:chgData name="Susannah V Knoll" userId="1f234ff2-a5a3-42e7-822f-453c642c9b65" providerId="ADAL" clId="{4B831236-6DA2-4500-BB4F-280CFC67D183}" dt="2020-04-23T18:11:17.976" v="47" actId="33553"/>
          <ac:spMkLst>
            <pc:docMk/>
            <pc:sldMk cId="2998242385" sldId="609"/>
            <ac:spMk id="4" creationId="{A36A1119-CB22-413C-91C8-17B17D717608}"/>
          </ac:spMkLst>
        </pc:spChg>
      </pc:sldChg>
      <pc:sldChg chg="modSp">
        <pc:chgData name="Susannah V Knoll" userId="1f234ff2-a5a3-42e7-822f-453c642c9b65" providerId="ADAL" clId="{4B831236-6DA2-4500-BB4F-280CFC67D183}" dt="2020-04-23T18:11:22.941" v="48" actId="33553"/>
        <pc:sldMkLst>
          <pc:docMk/>
          <pc:sldMk cId="3161870061" sldId="610"/>
        </pc:sldMkLst>
        <pc:spChg chg="mod">
          <ac:chgData name="Susannah V Knoll" userId="1f234ff2-a5a3-42e7-822f-453c642c9b65" providerId="ADAL" clId="{4B831236-6DA2-4500-BB4F-280CFC67D183}" dt="2020-04-23T18:11:22.941" v="48" actId="33553"/>
          <ac:spMkLst>
            <pc:docMk/>
            <pc:sldMk cId="3161870061" sldId="610"/>
            <ac:spMk id="4" creationId="{D5D10432-F9E3-4980-BED6-C525425B4B57}"/>
          </ac:spMkLst>
        </pc:spChg>
      </pc:sldChg>
      <pc:sldChg chg="modSp">
        <pc:chgData name="Susannah V Knoll" userId="1f234ff2-a5a3-42e7-822f-453c642c9b65" providerId="ADAL" clId="{4B831236-6DA2-4500-BB4F-280CFC67D183}" dt="2020-04-23T18:11:28.539" v="49" actId="33553"/>
        <pc:sldMkLst>
          <pc:docMk/>
          <pc:sldMk cId="4005635816" sldId="611"/>
        </pc:sldMkLst>
        <pc:spChg chg="mod">
          <ac:chgData name="Susannah V Knoll" userId="1f234ff2-a5a3-42e7-822f-453c642c9b65" providerId="ADAL" clId="{4B831236-6DA2-4500-BB4F-280CFC67D183}" dt="2020-04-23T18:11:28.539" v="49" actId="33553"/>
          <ac:spMkLst>
            <pc:docMk/>
            <pc:sldMk cId="4005635816" sldId="611"/>
            <ac:spMk id="4" creationId="{FDC20DF1-E267-4858-951F-20CC9471D8CE}"/>
          </ac:spMkLst>
        </pc:spChg>
      </pc:sldChg>
    </pc:docChg>
  </pc:docChgLst>
  <pc:docChgLst>
    <pc:chgData name="David A Garver" userId="1f184716-e2b6-405b-bc1b-4770f1e0e08b" providerId="ADAL" clId="{E410309D-B5C9-3043-83CC-42A35C1B5C1E}"/>
    <pc:docChg chg="custSel addSld modSld">
      <pc:chgData name="David A Garver" userId="1f184716-e2b6-405b-bc1b-4770f1e0e08b" providerId="ADAL" clId="{E410309D-B5C9-3043-83CC-42A35C1B5C1E}" dt="2020-03-24T18:16:18.852" v="81" actId="255"/>
      <pc:docMkLst>
        <pc:docMk/>
      </pc:docMkLst>
      <pc:sldChg chg="modSp">
        <pc:chgData name="David A Garver" userId="1f184716-e2b6-405b-bc1b-4770f1e0e08b" providerId="ADAL" clId="{E410309D-B5C9-3043-83CC-42A35C1B5C1E}" dt="2020-03-24T18:16:01.946" v="79" actId="255"/>
        <pc:sldMkLst>
          <pc:docMk/>
          <pc:sldMk cId="1591837088" sldId="259"/>
        </pc:sldMkLst>
        <pc:spChg chg="mod">
          <ac:chgData name="David A Garver" userId="1f184716-e2b6-405b-bc1b-4770f1e0e08b" providerId="ADAL" clId="{E410309D-B5C9-3043-83CC-42A35C1B5C1E}" dt="2020-03-24T18:16:01.946" v="79" actId="255"/>
          <ac:spMkLst>
            <pc:docMk/>
            <pc:sldMk cId="1591837088" sldId="259"/>
            <ac:spMk id="3" creationId="{00000000-0000-0000-0000-000000000000}"/>
          </ac:spMkLst>
        </pc:spChg>
      </pc:sldChg>
      <pc:sldChg chg="modSp">
        <pc:chgData name="David A Garver" userId="1f184716-e2b6-405b-bc1b-4770f1e0e08b" providerId="ADAL" clId="{E410309D-B5C9-3043-83CC-42A35C1B5C1E}" dt="2020-03-24T18:16:08.086" v="80" actId="255"/>
        <pc:sldMkLst>
          <pc:docMk/>
          <pc:sldMk cId="572378736" sldId="432"/>
        </pc:sldMkLst>
        <pc:spChg chg="mod">
          <ac:chgData name="David A Garver" userId="1f184716-e2b6-405b-bc1b-4770f1e0e08b" providerId="ADAL" clId="{E410309D-B5C9-3043-83CC-42A35C1B5C1E}" dt="2020-03-24T18:16:08.086" v="80" actId="255"/>
          <ac:spMkLst>
            <pc:docMk/>
            <pc:sldMk cId="572378736" sldId="432"/>
            <ac:spMk id="3" creationId="{00000000-0000-0000-0000-000000000000}"/>
          </ac:spMkLst>
        </pc:spChg>
      </pc:sldChg>
      <pc:sldChg chg="modSp">
        <pc:chgData name="David A Garver" userId="1f184716-e2b6-405b-bc1b-4770f1e0e08b" providerId="ADAL" clId="{E410309D-B5C9-3043-83CC-42A35C1B5C1E}" dt="2020-03-24T18:14:38.537" v="50" actId="113"/>
        <pc:sldMkLst>
          <pc:docMk/>
          <pc:sldMk cId="2768116461" sldId="600"/>
        </pc:sldMkLst>
        <pc:spChg chg="mod">
          <ac:chgData name="David A Garver" userId="1f184716-e2b6-405b-bc1b-4770f1e0e08b" providerId="ADAL" clId="{E410309D-B5C9-3043-83CC-42A35C1B5C1E}" dt="2020-03-24T18:14:24.984" v="48" actId="20577"/>
          <ac:spMkLst>
            <pc:docMk/>
            <pc:sldMk cId="2768116461" sldId="600"/>
            <ac:spMk id="4" creationId="{CBB3531B-22B4-8B40-A81C-4EBEB2361694}"/>
          </ac:spMkLst>
        </pc:spChg>
        <pc:spChg chg="mod">
          <ac:chgData name="David A Garver" userId="1f184716-e2b6-405b-bc1b-4770f1e0e08b" providerId="ADAL" clId="{E410309D-B5C9-3043-83CC-42A35C1B5C1E}" dt="2020-03-24T18:14:38.537" v="50" actId="113"/>
          <ac:spMkLst>
            <pc:docMk/>
            <pc:sldMk cId="2768116461" sldId="600"/>
            <ac:spMk id="9" creationId="{AE66C0DC-C0F2-3847-84DA-1E1A6F889EEE}"/>
          </ac:spMkLst>
        </pc:spChg>
      </pc:sldChg>
      <pc:sldChg chg="modSp">
        <pc:chgData name="David A Garver" userId="1f184716-e2b6-405b-bc1b-4770f1e0e08b" providerId="ADAL" clId="{E410309D-B5C9-3043-83CC-42A35C1B5C1E}" dt="2020-03-24T18:16:18.852" v="81" actId="255"/>
        <pc:sldMkLst>
          <pc:docMk/>
          <pc:sldMk cId="1080053330" sldId="611"/>
        </pc:sldMkLst>
        <pc:spChg chg="mod">
          <ac:chgData name="David A Garver" userId="1f184716-e2b6-405b-bc1b-4770f1e0e08b" providerId="ADAL" clId="{E410309D-B5C9-3043-83CC-42A35C1B5C1E}" dt="2020-03-24T18:16:18.852" v="81" actId="255"/>
          <ac:spMkLst>
            <pc:docMk/>
            <pc:sldMk cId="1080053330" sldId="611"/>
            <ac:spMk id="3" creationId="{00000000-0000-0000-0000-000000000000}"/>
          </ac:spMkLst>
        </pc:spChg>
      </pc:sldChg>
      <pc:sldChg chg="modSp">
        <pc:chgData name="David A Garver" userId="1f184716-e2b6-405b-bc1b-4770f1e0e08b" providerId="ADAL" clId="{E410309D-B5C9-3043-83CC-42A35C1B5C1E}" dt="2020-03-24T18:14:48.042" v="52" actId="113"/>
        <pc:sldMkLst>
          <pc:docMk/>
          <pc:sldMk cId="2483508432" sldId="614"/>
        </pc:sldMkLst>
        <pc:spChg chg="mod">
          <ac:chgData name="David A Garver" userId="1f184716-e2b6-405b-bc1b-4770f1e0e08b" providerId="ADAL" clId="{E410309D-B5C9-3043-83CC-42A35C1B5C1E}" dt="2020-03-24T18:14:48.042" v="52" actId="113"/>
          <ac:spMkLst>
            <pc:docMk/>
            <pc:sldMk cId="2483508432" sldId="614"/>
            <ac:spMk id="9" creationId="{AE66C0DC-C0F2-3847-84DA-1E1A6F889EEE}"/>
          </ac:spMkLst>
        </pc:spChg>
      </pc:sldChg>
      <pc:sldChg chg="delSp modSp add">
        <pc:chgData name="David A Garver" userId="1f184716-e2b6-405b-bc1b-4770f1e0e08b" providerId="ADAL" clId="{E410309D-B5C9-3043-83CC-42A35C1B5C1E}" dt="2020-03-24T18:15:28.990" v="78" actId="20577"/>
        <pc:sldMkLst>
          <pc:docMk/>
          <pc:sldMk cId="2727734602" sldId="615"/>
        </pc:sldMkLst>
        <pc:spChg chg="del mod">
          <ac:chgData name="David A Garver" userId="1f184716-e2b6-405b-bc1b-4770f1e0e08b" providerId="ADAL" clId="{E410309D-B5C9-3043-83CC-42A35C1B5C1E}" dt="2020-03-24T18:15:14.357" v="55" actId="478"/>
          <ac:spMkLst>
            <pc:docMk/>
            <pc:sldMk cId="2727734602" sldId="615"/>
            <ac:spMk id="2" creationId="{5BF5498A-665E-3D44-8489-3D803E053DE5}"/>
          </ac:spMkLst>
        </pc:spChg>
        <pc:spChg chg="mod">
          <ac:chgData name="David A Garver" userId="1f184716-e2b6-405b-bc1b-4770f1e0e08b" providerId="ADAL" clId="{E410309D-B5C9-3043-83CC-42A35C1B5C1E}" dt="2020-03-24T18:15:00.625" v="53" actId="255"/>
          <ac:spMkLst>
            <pc:docMk/>
            <pc:sldMk cId="2727734602" sldId="615"/>
            <ac:spMk id="3" creationId="{E925E7A3-8A88-624F-A783-8E25A512EE24}"/>
          </ac:spMkLst>
        </pc:spChg>
        <pc:spChg chg="mod">
          <ac:chgData name="David A Garver" userId="1f184716-e2b6-405b-bc1b-4770f1e0e08b" providerId="ADAL" clId="{E410309D-B5C9-3043-83CC-42A35C1B5C1E}" dt="2020-03-24T18:15:28.990" v="78" actId="20577"/>
          <ac:spMkLst>
            <pc:docMk/>
            <pc:sldMk cId="2727734602" sldId="615"/>
            <ac:spMk id="4" creationId="{11E638DD-13A8-AB4A-868B-FF0F7AC4288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306EF3-D612-469F-B737-A93789454890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F799C5-80B6-414F-A988-7A60E1FF3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523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305777-EB75-EF4C-9A66-49B54B674729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115A77-D8FE-604E-A7CD-3B05D93F5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14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5A77-D8FE-604E-A7CD-3B05D93F5C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36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15A77-D8FE-604E-A7CD-3B05D93F5C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75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15A77-D8FE-604E-A7CD-3B05D93F5C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88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emf"/><Relationship Id="rId18" Type="http://schemas.openxmlformats.org/officeDocument/2006/relationships/image" Target="../media/image22.emf"/><Relationship Id="rId26" Type="http://schemas.openxmlformats.org/officeDocument/2006/relationships/image" Target="../media/image30.emf"/><Relationship Id="rId3" Type="http://schemas.openxmlformats.org/officeDocument/2006/relationships/image" Target="../media/image7.emf"/><Relationship Id="rId21" Type="http://schemas.openxmlformats.org/officeDocument/2006/relationships/image" Target="../media/image25.emf"/><Relationship Id="rId7" Type="http://schemas.openxmlformats.org/officeDocument/2006/relationships/image" Target="../media/image11.emf"/><Relationship Id="rId12" Type="http://schemas.openxmlformats.org/officeDocument/2006/relationships/image" Target="../media/image16.emf"/><Relationship Id="rId17" Type="http://schemas.openxmlformats.org/officeDocument/2006/relationships/image" Target="../media/image21.emf"/><Relationship Id="rId25" Type="http://schemas.openxmlformats.org/officeDocument/2006/relationships/image" Target="../media/image29.emf"/><Relationship Id="rId33" Type="http://schemas.openxmlformats.org/officeDocument/2006/relationships/image" Target="../media/image37.emf"/><Relationship Id="rId2" Type="http://schemas.openxmlformats.org/officeDocument/2006/relationships/image" Target="../media/image6.emf"/><Relationship Id="rId16" Type="http://schemas.openxmlformats.org/officeDocument/2006/relationships/image" Target="../media/image20.emf"/><Relationship Id="rId20" Type="http://schemas.openxmlformats.org/officeDocument/2006/relationships/image" Target="../media/image24.emf"/><Relationship Id="rId29" Type="http://schemas.openxmlformats.org/officeDocument/2006/relationships/image" Target="../media/image33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24" Type="http://schemas.openxmlformats.org/officeDocument/2006/relationships/image" Target="../media/image28.emf"/><Relationship Id="rId32" Type="http://schemas.openxmlformats.org/officeDocument/2006/relationships/image" Target="../media/image36.emf"/><Relationship Id="rId5" Type="http://schemas.openxmlformats.org/officeDocument/2006/relationships/image" Target="../media/image9.emf"/><Relationship Id="rId15" Type="http://schemas.openxmlformats.org/officeDocument/2006/relationships/image" Target="../media/image19.emf"/><Relationship Id="rId23" Type="http://schemas.openxmlformats.org/officeDocument/2006/relationships/image" Target="../media/image27.emf"/><Relationship Id="rId28" Type="http://schemas.openxmlformats.org/officeDocument/2006/relationships/image" Target="../media/image32.emf"/><Relationship Id="rId10" Type="http://schemas.openxmlformats.org/officeDocument/2006/relationships/image" Target="../media/image14.emf"/><Relationship Id="rId19" Type="http://schemas.openxmlformats.org/officeDocument/2006/relationships/image" Target="../media/image23.emf"/><Relationship Id="rId31" Type="http://schemas.openxmlformats.org/officeDocument/2006/relationships/image" Target="../media/image35.emf"/><Relationship Id="rId4" Type="http://schemas.openxmlformats.org/officeDocument/2006/relationships/image" Target="../media/image8.emf"/><Relationship Id="rId9" Type="http://schemas.openxmlformats.org/officeDocument/2006/relationships/image" Target="../media/image13.emf"/><Relationship Id="rId14" Type="http://schemas.openxmlformats.org/officeDocument/2006/relationships/image" Target="../media/image18.emf"/><Relationship Id="rId22" Type="http://schemas.openxmlformats.org/officeDocument/2006/relationships/image" Target="../media/image26.emf"/><Relationship Id="rId27" Type="http://schemas.openxmlformats.org/officeDocument/2006/relationships/image" Target="../media/image31.emf"/><Relationship Id="rId30" Type="http://schemas.openxmlformats.org/officeDocument/2006/relationships/image" Target="../media/image34.emf"/><Relationship Id="rId8" Type="http://schemas.openxmlformats.org/officeDocument/2006/relationships/image" Target="../media/image12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298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sert Slide">
    <p:bg>
      <p:bgPr>
        <a:solidFill>
          <a:srgbClr val="1E26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356992"/>
            <a:ext cx="9144000" cy="2387600"/>
          </a:xfrm>
        </p:spPr>
        <p:txBody>
          <a:bodyPr anchor="t"/>
          <a:lstStyle>
            <a:lvl1pPr algn="ctr"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060848"/>
            <a:ext cx="9144000" cy="107220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i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2342-0FAB-0342-B377-DCA3D0FB5603}" type="datetime1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47728" y="6356350"/>
            <a:ext cx="4896544" cy="365125"/>
          </a:xfrm>
        </p:spPr>
        <p:txBody>
          <a:bodyPr/>
          <a:lstStyle/>
          <a:p>
            <a:r>
              <a:rPr lang="en-US"/>
              <a:t>Page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327C5-B821-4FE9-A59A-A60D9EB59A9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48" b="19440"/>
          <a:stretch/>
        </p:blipFill>
        <p:spPr>
          <a:xfrm>
            <a:off x="11099912" y="5777880"/>
            <a:ext cx="1092088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79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754" y="317500"/>
            <a:ext cx="10625046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87794" y="6356350"/>
            <a:ext cx="5029200" cy="365125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r>
              <a:rPr lang="en-US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3711732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w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entagon 23"/>
          <p:cNvSpPr/>
          <p:nvPr userDrawn="1"/>
        </p:nvSpPr>
        <p:spPr>
          <a:xfrm rot="5400000">
            <a:off x="10952489" y="6297099"/>
            <a:ext cx="447675" cy="56264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754" y="317500"/>
            <a:ext cx="10625046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87794" y="6356350"/>
            <a:ext cx="5029200" cy="365125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r>
              <a:rPr lang="en-US"/>
              <a:t>Page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95004" y="6356350"/>
            <a:ext cx="562644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C15AD966-9810-4EB9-925F-2A35C0C6E18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203528" y="6125068"/>
            <a:ext cx="812145" cy="596407"/>
            <a:chOff x="348344" y="1690685"/>
            <a:chExt cx="812145" cy="596407"/>
          </a:xfrm>
        </p:grpSpPr>
        <p:grpSp>
          <p:nvGrpSpPr>
            <p:cNvPr id="6" name="Group 5"/>
            <p:cNvGrpSpPr/>
            <p:nvPr userDrawn="1"/>
          </p:nvGrpSpPr>
          <p:grpSpPr>
            <a:xfrm>
              <a:off x="652506" y="1901402"/>
              <a:ext cx="507983" cy="385690"/>
              <a:chOff x="652506" y="1901402"/>
              <a:chExt cx="507983" cy="38569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652506" y="1901402"/>
                <a:ext cx="507983" cy="385690"/>
              </a:xfrm>
              <a:prstGeom prst="rect">
                <a:avLst/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724627" y="2033762"/>
                <a:ext cx="348062" cy="0"/>
                <a:chOff x="1741715" y="4429919"/>
                <a:chExt cx="1611085" cy="0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>
                  <a:off x="1741715" y="4429919"/>
                  <a:ext cx="319314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278744" y="4429919"/>
                  <a:ext cx="1074056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Group 10"/>
              <p:cNvGrpSpPr/>
              <p:nvPr/>
            </p:nvGrpSpPr>
            <p:grpSpPr>
              <a:xfrm>
                <a:off x="724627" y="2106728"/>
                <a:ext cx="348062" cy="0"/>
                <a:chOff x="1741715" y="4429919"/>
                <a:chExt cx="1611085" cy="0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1741715" y="4429919"/>
                  <a:ext cx="319314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2278744" y="4429919"/>
                  <a:ext cx="1074056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oup 11"/>
              <p:cNvGrpSpPr/>
              <p:nvPr/>
            </p:nvGrpSpPr>
            <p:grpSpPr>
              <a:xfrm>
                <a:off x="724627" y="2179694"/>
                <a:ext cx="348062" cy="0"/>
                <a:chOff x="1741715" y="4429919"/>
                <a:chExt cx="1611085" cy="0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1741715" y="4429919"/>
                  <a:ext cx="319314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2278744" y="4429919"/>
                  <a:ext cx="1074056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3" name="Freeform 12"/>
            <p:cNvSpPr/>
            <p:nvPr/>
          </p:nvSpPr>
          <p:spPr>
            <a:xfrm>
              <a:off x="348344" y="1690685"/>
              <a:ext cx="721325" cy="438997"/>
            </a:xfrm>
            <a:custGeom>
              <a:avLst/>
              <a:gdLst>
                <a:gd name="connsiteX0" fmla="*/ 0 w 3338822"/>
                <a:gd name="connsiteY0" fmla="*/ 0 h 2032000"/>
                <a:gd name="connsiteX1" fmla="*/ 2656108 w 3338822"/>
                <a:gd name="connsiteY1" fmla="*/ 0 h 2032000"/>
                <a:gd name="connsiteX2" fmla="*/ 3338822 w 3338822"/>
                <a:gd name="connsiteY2" fmla="*/ 770801 h 2032000"/>
                <a:gd name="connsiteX3" fmla="*/ 1182914 w 3338822"/>
                <a:gd name="connsiteY3" fmla="*/ 770801 h 2032000"/>
                <a:gd name="connsiteX4" fmla="*/ 1182914 w 3338822"/>
                <a:gd name="connsiteY4" fmla="*/ 2032000 h 2032000"/>
                <a:gd name="connsiteX5" fmla="*/ 0 w 3338822"/>
                <a:gd name="connsiteY5" fmla="*/ 2032000 h 2032000"/>
                <a:gd name="connsiteX6" fmla="*/ 899892 w 3338822"/>
                <a:gd name="connsiteY6" fmla="*/ 1016000 h 20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38822" h="2032000">
                  <a:moveTo>
                    <a:pt x="0" y="0"/>
                  </a:moveTo>
                  <a:lnTo>
                    <a:pt x="2656108" y="0"/>
                  </a:lnTo>
                  <a:lnTo>
                    <a:pt x="3338822" y="770801"/>
                  </a:lnTo>
                  <a:lnTo>
                    <a:pt x="1182914" y="770801"/>
                  </a:lnTo>
                  <a:lnTo>
                    <a:pt x="1182914" y="2032000"/>
                  </a:lnTo>
                  <a:lnTo>
                    <a:pt x="0" y="2032000"/>
                  </a:lnTo>
                  <a:lnTo>
                    <a:pt x="899892" y="1016000"/>
                  </a:lnTo>
                  <a:close/>
                </a:path>
              </a:pathLst>
            </a:custGeom>
            <a:solidFill>
              <a:srgbClr val="76A7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728754" y="1825625"/>
            <a:ext cx="1062504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0932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entagon 23"/>
          <p:cNvSpPr/>
          <p:nvPr userDrawn="1"/>
        </p:nvSpPr>
        <p:spPr>
          <a:xfrm rot="5400000">
            <a:off x="10952489" y="6297099"/>
            <a:ext cx="447675" cy="56264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17500"/>
            <a:ext cx="91440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87794" y="6356350"/>
            <a:ext cx="5029200" cy="365125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r>
              <a:rPr lang="en-US"/>
              <a:t>Page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95004" y="6356350"/>
            <a:ext cx="562644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C15AD966-9810-4EB9-925F-2A35C0C6E1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728754" y="629415"/>
            <a:ext cx="1481046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List //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203528" y="6125068"/>
            <a:ext cx="812145" cy="596407"/>
            <a:chOff x="348344" y="1690685"/>
            <a:chExt cx="812145" cy="596407"/>
          </a:xfrm>
        </p:grpSpPr>
        <p:grpSp>
          <p:nvGrpSpPr>
            <p:cNvPr id="6" name="Group 5"/>
            <p:cNvGrpSpPr/>
            <p:nvPr userDrawn="1"/>
          </p:nvGrpSpPr>
          <p:grpSpPr>
            <a:xfrm>
              <a:off x="652506" y="1901402"/>
              <a:ext cx="507983" cy="385690"/>
              <a:chOff x="652506" y="1901402"/>
              <a:chExt cx="507983" cy="38569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652506" y="1901402"/>
                <a:ext cx="507983" cy="385690"/>
              </a:xfrm>
              <a:prstGeom prst="rect">
                <a:avLst/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724627" y="2033762"/>
                <a:ext cx="348062" cy="0"/>
                <a:chOff x="1741715" y="4429919"/>
                <a:chExt cx="1611085" cy="0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>
                  <a:off x="1741715" y="4429919"/>
                  <a:ext cx="319314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278744" y="4429919"/>
                  <a:ext cx="1074056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Group 10"/>
              <p:cNvGrpSpPr/>
              <p:nvPr/>
            </p:nvGrpSpPr>
            <p:grpSpPr>
              <a:xfrm>
                <a:off x="724627" y="2106728"/>
                <a:ext cx="348062" cy="0"/>
                <a:chOff x="1741715" y="4429919"/>
                <a:chExt cx="1611085" cy="0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1741715" y="4429919"/>
                  <a:ext cx="319314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2278744" y="4429919"/>
                  <a:ext cx="1074056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oup 11"/>
              <p:cNvGrpSpPr/>
              <p:nvPr/>
            </p:nvGrpSpPr>
            <p:grpSpPr>
              <a:xfrm>
                <a:off x="724627" y="2179694"/>
                <a:ext cx="348062" cy="0"/>
                <a:chOff x="1741715" y="4429919"/>
                <a:chExt cx="1611085" cy="0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1741715" y="4429919"/>
                  <a:ext cx="319314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2278744" y="4429919"/>
                  <a:ext cx="1074056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3" name="Freeform 12"/>
            <p:cNvSpPr/>
            <p:nvPr/>
          </p:nvSpPr>
          <p:spPr>
            <a:xfrm>
              <a:off x="348344" y="1690685"/>
              <a:ext cx="721325" cy="438997"/>
            </a:xfrm>
            <a:custGeom>
              <a:avLst/>
              <a:gdLst>
                <a:gd name="connsiteX0" fmla="*/ 0 w 3338822"/>
                <a:gd name="connsiteY0" fmla="*/ 0 h 2032000"/>
                <a:gd name="connsiteX1" fmla="*/ 2656108 w 3338822"/>
                <a:gd name="connsiteY1" fmla="*/ 0 h 2032000"/>
                <a:gd name="connsiteX2" fmla="*/ 3338822 w 3338822"/>
                <a:gd name="connsiteY2" fmla="*/ 770801 h 2032000"/>
                <a:gd name="connsiteX3" fmla="*/ 1182914 w 3338822"/>
                <a:gd name="connsiteY3" fmla="*/ 770801 h 2032000"/>
                <a:gd name="connsiteX4" fmla="*/ 1182914 w 3338822"/>
                <a:gd name="connsiteY4" fmla="*/ 2032000 h 2032000"/>
                <a:gd name="connsiteX5" fmla="*/ 0 w 3338822"/>
                <a:gd name="connsiteY5" fmla="*/ 2032000 h 2032000"/>
                <a:gd name="connsiteX6" fmla="*/ 899892 w 3338822"/>
                <a:gd name="connsiteY6" fmla="*/ 1016000 h 20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38822" h="2032000">
                  <a:moveTo>
                    <a:pt x="0" y="0"/>
                  </a:moveTo>
                  <a:lnTo>
                    <a:pt x="2656108" y="0"/>
                  </a:lnTo>
                  <a:lnTo>
                    <a:pt x="3338822" y="770801"/>
                  </a:lnTo>
                  <a:lnTo>
                    <a:pt x="1182914" y="770801"/>
                  </a:lnTo>
                  <a:lnTo>
                    <a:pt x="1182914" y="2032000"/>
                  </a:lnTo>
                  <a:lnTo>
                    <a:pt x="0" y="2032000"/>
                  </a:lnTo>
                  <a:lnTo>
                    <a:pt x="899892" y="1016000"/>
                  </a:lnTo>
                  <a:close/>
                </a:path>
              </a:pathLst>
            </a:custGeom>
            <a:solidFill>
              <a:srgbClr val="76A7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3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371475" y="1872343"/>
            <a:ext cx="1828800" cy="590931"/>
          </a:xfrm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 marL="0" indent="0">
              <a:buNone/>
              <a:defRPr lang="en-US" sz="1800" smtClean="0">
                <a:latin typeface="+mj-lt"/>
                <a:ea typeface="+mj-ea"/>
                <a:cs typeface="+mj-cs"/>
              </a:defRPr>
            </a:lvl1pPr>
            <a:lvl2pPr>
              <a:defRPr lang="en-US" sz="1800" smtClean="0">
                <a:latin typeface="+mj-lt"/>
                <a:ea typeface="+mj-ea"/>
                <a:cs typeface="+mj-cs"/>
              </a:defRPr>
            </a:lvl2pPr>
            <a:lvl3pPr>
              <a:defRPr lang="en-US" sz="1800" smtClean="0">
                <a:latin typeface="+mj-lt"/>
                <a:ea typeface="+mj-ea"/>
                <a:cs typeface="+mj-cs"/>
              </a:defRPr>
            </a:lvl3pPr>
            <a:lvl4pPr>
              <a:defRPr lang="en-US" smtClean="0">
                <a:latin typeface="+mj-lt"/>
                <a:ea typeface="+mj-ea"/>
                <a:cs typeface="+mj-cs"/>
              </a:defRPr>
            </a:lvl4pPr>
            <a:lvl5pPr>
              <a:defRPr lang="en-US">
                <a:latin typeface="+mj-lt"/>
                <a:ea typeface="+mj-ea"/>
                <a:cs typeface="+mj-cs"/>
              </a:defRPr>
            </a:lvl5pPr>
          </a:lstStyle>
          <a:p>
            <a:pPr marL="0"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0071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entagon 23"/>
          <p:cNvSpPr/>
          <p:nvPr userDrawn="1"/>
        </p:nvSpPr>
        <p:spPr>
          <a:xfrm rot="5400000">
            <a:off x="10952489" y="6297099"/>
            <a:ext cx="447675" cy="56264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3724" y="317500"/>
            <a:ext cx="8220075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95004" y="6356350"/>
            <a:ext cx="562644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C15AD966-9810-4EB9-925F-2A35C0C6E1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728754" y="629415"/>
            <a:ext cx="2604996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Process //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203528" y="6125068"/>
            <a:ext cx="812145" cy="596407"/>
            <a:chOff x="348344" y="1690685"/>
            <a:chExt cx="812145" cy="596407"/>
          </a:xfrm>
        </p:grpSpPr>
        <p:grpSp>
          <p:nvGrpSpPr>
            <p:cNvPr id="6" name="Group 5"/>
            <p:cNvGrpSpPr/>
            <p:nvPr userDrawn="1"/>
          </p:nvGrpSpPr>
          <p:grpSpPr>
            <a:xfrm>
              <a:off x="652506" y="1901402"/>
              <a:ext cx="507983" cy="385690"/>
              <a:chOff x="652506" y="1901402"/>
              <a:chExt cx="507983" cy="38569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652506" y="1901402"/>
                <a:ext cx="507983" cy="385690"/>
              </a:xfrm>
              <a:prstGeom prst="rect">
                <a:avLst/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724627" y="2033762"/>
                <a:ext cx="348062" cy="0"/>
                <a:chOff x="1741715" y="4429919"/>
                <a:chExt cx="1611085" cy="0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>
                  <a:off x="1741715" y="4429919"/>
                  <a:ext cx="319314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278744" y="4429919"/>
                  <a:ext cx="1074056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Group 10"/>
              <p:cNvGrpSpPr/>
              <p:nvPr/>
            </p:nvGrpSpPr>
            <p:grpSpPr>
              <a:xfrm>
                <a:off x="724627" y="2106728"/>
                <a:ext cx="348062" cy="0"/>
                <a:chOff x="1741715" y="4429919"/>
                <a:chExt cx="1611085" cy="0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1741715" y="4429919"/>
                  <a:ext cx="319314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2278744" y="4429919"/>
                  <a:ext cx="1074056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oup 11"/>
              <p:cNvGrpSpPr/>
              <p:nvPr/>
            </p:nvGrpSpPr>
            <p:grpSpPr>
              <a:xfrm>
                <a:off x="724627" y="2179694"/>
                <a:ext cx="348062" cy="0"/>
                <a:chOff x="1741715" y="4429919"/>
                <a:chExt cx="1611085" cy="0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1741715" y="4429919"/>
                  <a:ext cx="319314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2278744" y="4429919"/>
                  <a:ext cx="1074056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3" name="Freeform 12"/>
            <p:cNvSpPr/>
            <p:nvPr/>
          </p:nvSpPr>
          <p:spPr>
            <a:xfrm>
              <a:off x="348344" y="1690685"/>
              <a:ext cx="721325" cy="438997"/>
            </a:xfrm>
            <a:custGeom>
              <a:avLst/>
              <a:gdLst>
                <a:gd name="connsiteX0" fmla="*/ 0 w 3338822"/>
                <a:gd name="connsiteY0" fmla="*/ 0 h 2032000"/>
                <a:gd name="connsiteX1" fmla="*/ 2656108 w 3338822"/>
                <a:gd name="connsiteY1" fmla="*/ 0 h 2032000"/>
                <a:gd name="connsiteX2" fmla="*/ 3338822 w 3338822"/>
                <a:gd name="connsiteY2" fmla="*/ 770801 h 2032000"/>
                <a:gd name="connsiteX3" fmla="*/ 1182914 w 3338822"/>
                <a:gd name="connsiteY3" fmla="*/ 770801 h 2032000"/>
                <a:gd name="connsiteX4" fmla="*/ 1182914 w 3338822"/>
                <a:gd name="connsiteY4" fmla="*/ 2032000 h 2032000"/>
                <a:gd name="connsiteX5" fmla="*/ 0 w 3338822"/>
                <a:gd name="connsiteY5" fmla="*/ 2032000 h 2032000"/>
                <a:gd name="connsiteX6" fmla="*/ 899892 w 3338822"/>
                <a:gd name="connsiteY6" fmla="*/ 1016000 h 20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38822" h="2032000">
                  <a:moveTo>
                    <a:pt x="0" y="0"/>
                  </a:moveTo>
                  <a:lnTo>
                    <a:pt x="2656108" y="0"/>
                  </a:lnTo>
                  <a:lnTo>
                    <a:pt x="3338822" y="770801"/>
                  </a:lnTo>
                  <a:lnTo>
                    <a:pt x="1182914" y="770801"/>
                  </a:lnTo>
                  <a:lnTo>
                    <a:pt x="1182914" y="2032000"/>
                  </a:lnTo>
                  <a:lnTo>
                    <a:pt x="0" y="2032000"/>
                  </a:lnTo>
                  <a:lnTo>
                    <a:pt x="899892" y="1016000"/>
                  </a:lnTo>
                  <a:close/>
                </a:path>
              </a:pathLst>
            </a:custGeom>
            <a:solidFill>
              <a:srgbClr val="76A7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3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371475" y="1872343"/>
            <a:ext cx="1828800" cy="590931"/>
          </a:xfrm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 marL="0" indent="0">
              <a:buNone/>
              <a:defRPr lang="en-US" sz="1800" smtClean="0">
                <a:latin typeface="+mj-lt"/>
                <a:ea typeface="+mj-ea"/>
                <a:cs typeface="+mj-cs"/>
              </a:defRPr>
            </a:lvl1pPr>
            <a:lvl2pPr>
              <a:defRPr lang="en-US" sz="1800" smtClean="0">
                <a:latin typeface="+mj-lt"/>
                <a:ea typeface="+mj-ea"/>
                <a:cs typeface="+mj-cs"/>
              </a:defRPr>
            </a:lvl2pPr>
            <a:lvl3pPr>
              <a:defRPr lang="en-US" sz="1800" smtClean="0">
                <a:latin typeface="+mj-lt"/>
                <a:ea typeface="+mj-ea"/>
                <a:cs typeface="+mj-cs"/>
              </a:defRPr>
            </a:lvl3pPr>
            <a:lvl4pPr>
              <a:defRPr lang="en-US" smtClean="0">
                <a:latin typeface="+mj-lt"/>
                <a:ea typeface="+mj-ea"/>
                <a:cs typeface="+mj-cs"/>
              </a:defRPr>
            </a:lvl4pPr>
            <a:lvl5pPr>
              <a:defRPr lang="en-US">
                <a:latin typeface="+mj-lt"/>
                <a:ea typeface="+mj-ea"/>
                <a:cs typeface="+mj-cs"/>
              </a:defRPr>
            </a:lvl5pPr>
          </a:lstStyle>
          <a:p>
            <a:pPr marL="0" lvl="0"/>
            <a:r>
              <a:rPr lang="en-US"/>
              <a:t>Click to edit Master text styles</a:t>
            </a:r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89341" y="6356350"/>
            <a:ext cx="5029200" cy="365125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r>
              <a:rPr lang="en-US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367839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y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entagon 23"/>
          <p:cNvSpPr/>
          <p:nvPr userDrawn="1"/>
        </p:nvSpPr>
        <p:spPr>
          <a:xfrm rot="5400000">
            <a:off x="10952489" y="6297099"/>
            <a:ext cx="447675" cy="56264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0" y="317500"/>
            <a:ext cx="8591549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95004" y="6356350"/>
            <a:ext cx="562644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C15AD966-9810-4EB9-925F-2A35C0C6E1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728754" y="629415"/>
            <a:ext cx="2604996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Cycle //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203528" y="6125068"/>
            <a:ext cx="812145" cy="596407"/>
            <a:chOff x="348344" y="1690685"/>
            <a:chExt cx="812145" cy="596407"/>
          </a:xfrm>
        </p:grpSpPr>
        <p:grpSp>
          <p:nvGrpSpPr>
            <p:cNvPr id="6" name="Group 5"/>
            <p:cNvGrpSpPr/>
            <p:nvPr userDrawn="1"/>
          </p:nvGrpSpPr>
          <p:grpSpPr>
            <a:xfrm>
              <a:off x="652506" y="1901402"/>
              <a:ext cx="507983" cy="385690"/>
              <a:chOff x="652506" y="1901402"/>
              <a:chExt cx="507983" cy="38569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652506" y="1901402"/>
                <a:ext cx="507983" cy="385690"/>
              </a:xfrm>
              <a:prstGeom prst="rect">
                <a:avLst/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724627" y="2033762"/>
                <a:ext cx="348062" cy="0"/>
                <a:chOff x="1741715" y="4429919"/>
                <a:chExt cx="1611085" cy="0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>
                  <a:off x="1741715" y="4429919"/>
                  <a:ext cx="319314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278744" y="4429919"/>
                  <a:ext cx="1074056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Group 10"/>
              <p:cNvGrpSpPr/>
              <p:nvPr/>
            </p:nvGrpSpPr>
            <p:grpSpPr>
              <a:xfrm>
                <a:off x="724627" y="2106728"/>
                <a:ext cx="348062" cy="0"/>
                <a:chOff x="1741715" y="4429919"/>
                <a:chExt cx="1611085" cy="0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1741715" y="4429919"/>
                  <a:ext cx="319314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2278744" y="4429919"/>
                  <a:ext cx="1074056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oup 11"/>
              <p:cNvGrpSpPr/>
              <p:nvPr/>
            </p:nvGrpSpPr>
            <p:grpSpPr>
              <a:xfrm>
                <a:off x="724627" y="2179694"/>
                <a:ext cx="348062" cy="0"/>
                <a:chOff x="1741715" y="4429919"/>
                <a:chExt cx="1611085" cy="0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1741715" y="4429919"/>
                  <a:ext cx="319314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2278744" y="4429919"/>
                  <a:ext cx="1074056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3" name="Freeform 12"/>
            <p:cNvSpPr/>
            <p:nvPr/>
          </p:nvSpPr>
          <p:spPr>
            <a:xfrm>
              <a:off x="348344" y="1690685"/>
              <a:ext cx="721325" cy="438997"/>
            </a:xfrm>
            <a:custGeom>
              <a:avLst/>
              <a:gdLst>
                <a:gd name="connsiteX0" fmla="*/ 0 w 3338822"/>
                <a:gd name="connsiteY0" fmla="*/ 0 h 2032000"/>
                <a:gd name="connsiteX1" fmla="*/ 2656108 w 3338822"/>
                <a:gd name="connsiteY1" fmla="*/ 0 h 2032000"/>
                <a:gd name="connsiteX2" fmla="*/ 3338822 w 3338822"/>
                <a:gd name="connsiteY2" fmla="*/ 770801 h 2032000"/>
                <a:gd name="connsiteX3" fmla="*/ 1182914 w 3338822"/>
                <a:gd name="connsiteY3" fmla="*/ 770801 h 2032000"/>
                <a:gd name="connsiteX4" fmla="*/ 1182914 w 3338822"/>
                <a:gd name="connsiteY4" fmla="*/ 2032000 h 2032000"/>
                <a:gd name="connsiteX5" fmla="*/ 0 w 3338822"/>
                <a:gd name="connsiteY5" fmla="*/ 2032000 h 2032000"/>
                <a:gd name="connsiteX6" fmla="*/ 899892 w 3338822"/>
                <a:gd name="connsiteY6" fmla="*/ 1016000 h 20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38822" h="2032000">
                  <a:moveTo>
                    <a:pt x="0" y="0"/>
                  </a:moveTo>
                  <a:lnTo>
                    <a:pt x="2656108" y="0"/>
                  </a:lnTo>
                  <a:lnTo>
                    <a:pt x="3338822" y="770801"/>
                  </a:lnTo>
                  <a:lnTo>
                    <a:pt x="1182914" y="770801"/>
                  </a:lnTo>
                  <a:lnTo>
                    <a:pt x="1182914" y="2032000"/>
                  </a:lnTo>
                  <a:lnTo>
                    <a:pt x="0" y="2032000"/>
                  </a:lnTo>
                  <a:lnTo>
                    <a:pt x="899892" y="1016000"/>
                  </a:lnTo>
                  <a:close/>
                </a:path>
              </a:pathLst>
            </a:custGeom>
            <a:solidFill>
              <a:srgbClr val="76A7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3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371475" y="1872343"/>
            <a:ext cx="1828800" cy="590931"/>
          </a:xfrm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 marL="0" indent="0">
              <a:buNone/>
              <a:defRPr lang="en-US" sz="1800" smtClean="0">
                <a:latin typeface="+mj-lt"/>
                <a:ea typeface="+mj-ea"/>
                <a:cs typeface="+mj-cs"/>
              </a:defRPr>
            </a:lvl1pPr>
            <a:lvl2pPr>
              <a:defRPr lang="en-US" sz="1800" smtClean="0">
                <a:latin typeface="+mj-lt"/>
                <a:ea typeface="+mj-ea"/>
                <a:cs typeface="+mj-cs"/>
              </a:defRPr>
            </a:lvl2pPr>
            <a:lvl3pPr>
              <a:defRPr lang="en-US" sz="1800" smtClean="0">
                <a:latin typeface="+mj-lt"/>
                <a:ea typeface="+mj-ea"/>
                <a:cs typeface="+mj-cs"/>
              </a:defRPr>
            </a:lvl3pPr>
            <a:lvl4pPr>
              <a:defRPr lang="en-US" smtClean="0">
                <a:latin typeface="+mj-lt"/>
                <a:ea typeface="+mj-ea"/>
                <a:cs typeface="+mj-cs"/>
              </a:defRPr>
            </a:lvl4pPr>
            <a:lvl5pPr>
              <a:defRPr lang="en-US">
                <a:latin typeface="+mj-lt"/>
                <a:ea typeface="+mj-ea"/>
                <a:cs typeface="+mj-cs"/>
              </a:defRPr>
            </a:lvl5pPr>
          </a:lstStyle>
          <a:p>
            <a:pPr marL="0" lvl="0"/>
            <a:r>
              <a:rPr lang="en-US"/>
              <a:t>Click to edit Master text styles</a:t>
            </a:r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87794" y="6356350"/>
            <a:ext cx="5029200" cy="365125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r>
              <a:rPr lang="en-US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1471050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erarc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entagon 23"/>
          <p:cNvSpPr/>
          <p:nvPr userDrawn="1"/>
        </p:nvSpPr>
        <p:spPr>
          <a:xfrm rot="5400000">
            <a:off x="10952489" y="6297099"/>
            <a:ext cx="447675" cy="56264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3300" y="317500"/>
            <a:ext cx="7810499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95004" y="6356350"/>
            <a:ext cx="562644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C15AD966-9810-4EB9-925F-2A35C0C6E1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728754" y="629415"/>
            <a:ext cx="3071722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Hierarchy //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203528" y="6125068"/>
            <a:ext cx="812145" cy="596407"/>
            <a:chOff x="348344" y="1690685"/>
            <a:chExt cx="812145" cy="596407"/>
          </a:xfrm>
        </p:grpSpPr>
        <p:grpSp>
          <p:nvGrpSpPr>
            <p:cNvPr id="6" name="Group 5"/>
            <p:cNvGrpSpPr/>
            <p:nvPr userDrawn="1"/>
          </p:nvGrpSpPr>
          <p:grpSpPr>
            <a:xfrm>
              <a:off x="652506" y="1901402"/>
              <a:ext cx="507983" cy="385690"/>
              <a:chOff x="652506" y="1901402"/>
              <a:chExt cx="507983" cy="38569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652506" y="1901402"/>
                <a:ext cx="507983" cy="385690"/>
              </a:xfrm>
              <a:prstGeom prst="rect">
                <a:avLst/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724627" y="2033762"/>
                <a:ext cx="348062" cy="0"/>
                <a:chOff x="1741715" y="4429919"/>
                <a:chExt cx="1611085" cy="0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>
                  <a:off x="1741715" y="4429919"/>
                  <a:ext cx="319314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278744" y="4429919"/>
                  <a:ext cx="1074056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Group 10"/>
              <p:cNvGrpSpPr/>
              <p:nvPr/>
            </p:nvGrpSpPr>
            <p:grpSpPr>
              <a:xfrm>
                <a:off x="724627" y="2106728"/>
                <a:ext cx="348062" cy="0"/>
                <a:chOff x="1741715" y="4429919"/>
                <a:chExt cx="1611085" cy="0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1741715" y="4429919"/>
                  <a:ext cx="319314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2278744" y="4429919"/>
                  <a:ext cx="1074056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oup 11"/>
              <p:cNvGrpSpPr/>
              <p:nvPr/>
            </p:nvGrpSpPr>
            <p:grpSpPr>
              <a:xfrm>
                <a:off x="724627" y="2179694"/>
                <a:ext cx="348062" cy="0"/>
                <a:chOff x="1741715" y="4429919"/>
                <a:chExt cx="1611085" cy="0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1741715" y="4429919"/>
                  <a:ext cx="319314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2278744" y="4429919"/>
                  <a:ext cx="1074056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3" name="Freeform 12"/>
            <p:cNvSpPr/>
            <p:nvPr/>
          </p:nvSpPr>
          <p:spPr>
            <a:xfrm>
              <a:off x="348344" y="1690685"/>
              <a:ext cx="721325" cy="438997"/>
            </a:xfrm>
            <a:custGeom>
              <a:avLst/>
              <a:gdLst>
                <a:gd name="connsiteX0" fmla="*/ 0 w 3338822"/>
                <a:gd name="connsiteY0" fmla="*/ 0 h 2032000"/>
                <a:gd name="connsiteX1" fmla="*/ 2656108 w 3338822"/>
                <a:gd name="connsiteY1" fmla="*/ 0 h 2032000"/>
                <a:gd name="connsiteX2" fmla="*/ 3338822 w 3338822"/>
                <a:gd name="connsiteY2" fmla="*/ 770801 h 2032000"/>
                <a:gd name="connsiteX3" fmla="*/ 1182914 w 3338822"/>
                <a:gd name="connsiteY3" fmla="*/ 770801 h 2032000"/>
                <a:gd name="connsiteX4" fmla="*/ 1182914 w 3338822"/>
                <a:gd name="connsiteY4" fmla="*/ 2032000 h 2032000"/>
                <a:gd name="connsiteX5" fmla="*/ 0 w 3338822"/>
                <a:gd name="connsiteY5" fmla="*/ 2032000 h 2032000"/>
                <a:gd name="connsiteX6" fmla="*/ 899892 w 3338822"/>
                <a:gd name="connsiteY6" fmla="*/ 1016000 h 20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38822" h="2032000">
                  <a:moveTo>
                    <a:pt x="0" y="0"/>
                  </a:moveTo>
                  <a:lnTo>
                    <a:pt x="2656108" y="0"/>
                  </a:lnTo>
                  <a:lnTo>
                    <a:pt x="3338822" y="770801"/>
                  </a:lnTo>
                  <a:lnTo>
                    <a:pt x="1182914" y="770801"/>
                  </a:lnTo>
                  <a:lnTo>
                    <a:pt x="1182914" y="2032000"/>
                  </a:lnTo>
                  <a:lnTo>
                    <a:pt x="0" y="2032000"/>
                  </a:lnTo>
                  <a:lnTo>
                    <a:pt x="899892" y="1016000"/>
                  </a:lnTo>
                  <a:close/>
                </a:path>
              </a:pathLst>
            </a:custGeom>
            <a:solidFill>
              <a:srgbClr val="76A7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3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371475" y="1872343"/>
            <a:ext cx="1828800" cy="590931"/>
          </a:xfrm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vert="horz" wrap="square" lIns="91440" tIns="45720" rIns="91440" bIns="45720" rtlCol="0">
            <a:spAutoFit/>
          </a:bodyPr>
          <a:lstStyle>
            <a:lvl1pPr>
              <a:defRPr lang="en-US" sz="1800" dirty="0"/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89506" y="6356350"/>
            <a:ext cx="5029200" cy="365125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r>
              <a:rPr lang="en-US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4293826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lationsh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entagon 23"/>
          <p:cNvSpPr/>
          <p:nvPr userDrawn="1"/>
        </p:nvSpPr>
        <p:spPr>
          <a:xfrm rot="5400000">
            <a:off x="10952489" y="6297099"/>
            <a:ext cx="447675" cy="56264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9467" y="317500"/>
            <a:ext cx="7154332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95004" y="6356350"/>
            <a:ext cx="562644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C15AD966-9810-4EB9-925F-2A35C0C6E1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728753" y="629415"/>
            <a:ext cx="3597713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Relationship //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203528" y="6125068"/>
            <a:ext cx="812145" cy="596407"/>
            <a:chOff x="348344" y="1690685"/>
            <a:chExt cx="812145" cy="596407"/>
          </a:xfrm>
        </p:grpSpPr>
        <p:grpSp>
          <p:nvGrpSpPr>
            <p:cNvPr id="6" name="Group 5"/>
            <p:cNvGrpSpPr/>
            <p:nvPr userDrawn="1"/>
          </p:nvGrpSpPr>
          <p:grpSpPr>
            <a:xfrm>
              <a:off x="652506" y="1901402"/>
              <a:ext cx="507983" cy="385690"/>
              <a:chOff x="652506" y="1901402"/>
              <a:chExt cx="507983" cy="38569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652506" y="1901402"/>
                <a:ext cx="507983" cy="385690"/>
              </a:xfrm>
              <a:prstGeom prst="rect">
                <a:avLst/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724627" y="2033762"/>
                <a:ext cx="348062" cy="0"/>
                <a:chOff x="1741715" y="4429919"/>
                <a:chExt cx="1611085" cy="0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>
                  <a:off x="1741715" y="4429919"/>
                  <a:ext cx="319314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278744" y="4429919"/>
                  <a:ext cx="1074056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Group 10"/>
              <p:cNvGrpSpPr/>
              <p:nvPr/>
            </p:nvGrpSpPr>
            <p:grpSpPr>
              <a:xfrm>
                <a:off x="724627" y="2106728"/>
                <a:ext cx="348062" cy="0"/>
                <a:chOff x="1741715" y="4429919"/>
                <a:chExt cx="1611085" cy="0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1741715" y="4429919"/>
                  <a:ext cx="319314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2278744" y="4429919"/>
                  <a:ext cx="1074056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oup 11"/>
              <p:cNvGrpSpPr/>
              <p:nvPr/>
            </p:nvGrpSpPr>
            <p:grpSpPr>
              <a:xfrm>
                <a:off x="724627" y="2179694"/>
                <a:ext cx="348062" cy="0"/>
                <a:chOff x="1741715" y="4429919"/>
                <a:chExt cx="1611085" cy="0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1741715" y="4429919"/>
                  <a:ext cx="319314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2278744" y="4429919"/>
                  <a:ext cx="1074056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3" name="Freeform 12"/>
            <p:cNvSpPr/>
            <p:nvPr/>
          </p:nvSpPr>
          <p:spPr>
            <a:xfrm>
              <a:off x="348344" y="1690685"/>
              <a:ext cx="721325" cy="438997"/>
            </a:xfrm>
            <a:custGeom>
              <a:avLst/>
              <a:gdLst>
                <a:gd name="connsiteX0" fmla="*/ 0 w 3338822"/>
                <a:gd name="connsiteY0" fmla="*/ 0 h 2032000"/>
                <a:gd name="connsiteX1" fmla="*/ 2656108 w 3338822"/>
                <a:gd name="connsiteY1" fmla="*/ 0 h 2032000"/>
                <a:gd name="connsiteX2" fmla="*/ 3338822 w 3338822"/>
                <a:gd name="connsiteY2" fmla="*/ 770801 h 2032000"/>
                <a:gd name="connsiteX3" fmla="*/ 1182914 w 3338822"/>
                <a:gd name="connsiteY3" fmla="*/ 770801 h 2032000"/>
                <a:gd name="connsiteX4" fmla="*/ 1182914 w 3338822"/>
                <a:gd name="connsiteY4" fmla="*/ 2032000 h 2032000"/>
                <a:gd name="connsiteX5" fmla="*/ 0 w 3338822"/>
                <a:gd name="connsiteY5" fmla="*/ 2032000 h 2032000"/>
                <a:gd name="connsiteX6" fmla="*/ 899892 w 3338822"/>
                <a:gd name="connsiteY6" fmla="*/ 1016000 h 20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38822" h="2032000">
                  <a:moveTo>
                    <a:pt x="0" y="0"/>
                  </a:moveTo>
                  <a:lnTo>
                    <a:pt x="2656108" y="0"/>
                  </a:lnTo>
                  <a:lnTo>
                    <a:pt x="3338822" y="770801"/>
                  </a:lnTo>
                  <a:lnTo>
                    <a:pt x="1182914" y="770801"/>
                  </a:lnTo>
                  <a:lnTo>
                    <a:pt x="1182914" y="2032000"/>
                  </a:lnTo>
                  <a:lnTo>
                    <a:pt x="0" y="2032000"/>
                  </a:lnTo>
                  <a:lnTo>
                    <a:pt x="899892" y="1016000"/>
                  </a:lnTo>
                  <a:close/>
                </a:path>
              </a:pathLst>
            </a:custGeom>
            <a:solidFill>
              <a:srgbClr val="76A7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3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371475" y="1872343"/>
            <a:ext cx="1828800" cy="590931"/>
          </a:xfrm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 marL="0" indent="0">
              <a:buNone/>
              <a:defRPr lang="en-US" sz="1800" smtClean="0">
                <a:latin typeface="+mj-lt"/>
                <a:ea typeface="+mj-ea"/>
                <a:cs typeface="+mj-cs"/>
              </a:defRPr>
            </a:lvl1pPr>
            <a:lvl2pPr>
              <a:defRPr lang="en-US" sz="1800" smtClean="0">
                <a:latin typeface="+mj-lt"/>
                <a:ea typeface="+mj-ea"/>
                <a:cs typeface="+mj-cs"/>
              </a:defRPr>
            </a:lvl2pPr>
            <a:lvl3pPr>
              <a:defRPr lang="en-US" sz="1800" smtClean="0">
                <a:latin typeface="+mj-lt"/>
                <a:ea typeface="+mj-ea"/>
                <a:cs typeface="+mj-cs"/>
              </a:defRPr>
            </a:lvl3pPr>
            <a:lvl4pPr>
              <a:defRPr lang="en-US" smtClean="0">
                <a:latin typeface="+mj-lt"/>
                <a:ea typeface="+mj-ea"/>
                <a:cs typeface="+mj-cs"/>
              </a:defRPr>
            </a:lvl4pPr>
            <a:lvl5pPr>
              <a:defRPr lang="en-US">
                <a:latin typeface="+mj-lt"/>
                <a:ea typeface="+mj-ea"/>
                <a:cs typeface="+mj-cs"/>
              </a:defRPr>
            </a:lvl5pPr>
          </a:lstStyle>
          <a:p>
            <a:pPr marL="0" lvl="0"/>
            <a:r>
              <a:rPr lang="en-US"/>
              <a:t>Click to edit Master text styles</a:t>
            </a:r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87794" y="6356350"/>
            <a:ext cx="5029200" cy="365125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r>
              <a:rPr lang="en-US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3713207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entagon 23"/>
          <p:cNvSpPr/>
          <p:nvPr userDrawn="1"/>
        </p:nvSpPr>
        <p:spPr>
          <a:xfrm rot="5400000">
            <a:off x="10952489" y="6297099"/>
            <a:ext cx="447675" cy="56264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8733" y="317500"/>
            <a:ext cx="8365066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95004" y="6356350"/>
            <a:ext cx="562644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C15AD966-9810-4EB9-925F-2A35C0C6E1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728754" y="629415"/>
            <a:ext cx="2480114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Matrix //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203528" y="6125068"/>
            <a:ext cx="812145" cy="596407"/>
            <a:chOff x="348344" y="1690685"/>
            <a:chExt cx="812145" cy="596407"/>
          </a:xfrm>
        </p:grpSpPr>
        <p:grpSp>
          <p:nvGrpSpPr>
            <p:cNvPr id="6" name="Group 5"/>
            <p:cNvGrpSpPr/>
            <p:nvPr userDrawn="1"/>
          </p:nvGrpSpPr>
          <p:grpSpPr>
            <a:xfrm>
              <a:off x="652506" y="1901402"/>
              <a:ext cx="507983" cy="385690"/>
              <a:chOff x="652506" y="1901402"/>
              <a:chExt cx="507983" cy="38569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652506" y="1901402"/>
                <a:ext cx="507983" cy="385690"/>
              </a:xfrm>
              <a:prstGeom prst="rect">
                <a:avLst/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724627" y="2033762"/>
                <a:ext cx="348062" cy="0"/>
                <a:chOff x="1741715" y="4429919"/>
                <a:chExt cx="1611085" cy="0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>
                  <a:off x="1741715" y="4429919"/>
                  <a:ext cx="319314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278744" y="4429919"/>
                  <a:ext cx="1074056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Group 10"/>
              <p:cNvGrpSpPr/>
              <p:nvPr/>
            </p:nvGrpSpPr>
            <p:grpSpPr>
              <a:xfrm>
                <a:off x="724627" y="2106728"/>
                <a:ext cx="348062" cy="0"/>
                <a:chOff x="1741715" y="4429919"/>
                <a:chExt cx="1611085" cy="0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1741715" y="4429919"/>
                  <a:ext cx="319314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2278744" y="4429919"/>
                  <a:ext cx="1074056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oup 11"/>
              <p:cNvGrpSpPr/>
              <p:nvPr/>
            </p:nvGrpSpPr>
            <p:grpSpPr>
              <a:xfrm>
                <a:off x="724627" y="2179694"/>
                <a:ext cx="348062" cy="0"/>
                <a:chOff x="1741715" y="4429919"/>
                <a:chExt cx="1611085" cy="0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1741715" y="4429919"/>
                  <a:ext cx="319314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2278744" y="4429919"/>
                  <a:ext cx="1074056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3" name="Freeform 12"/>
            <p:cNvSpPr/>
            <p:nvPr/>
          </p:nvSpPr>
          <p:spPr>
            <a:xfrm>
              <a:off x="348344" y="1690685"/>
              <a:ext cx="721325" cy="438997"/>
            </a:xfrm>
            <a:custGeom>
              <a:avLst/>
              <a:gdLst>
                <a:gd name="connsiteX0" fmla="*/ 0 w 3338822"/>
                <a:gd name="connsiteY0" fmla="*/ 0 h 2032000"/>
                <a:gd name="connsiteX1" fmla="*/ 2656108 w 3338822"/>
                <a:gd name="connsiteY1" fmla="*/ 0 h 2032000"/>
                <a:gd name="connsiteX2" fmla="*/ 3338822 w 3338822"/>
                <a:gd name="connsiteY2" fmla="*/ 770801 h 2032000"/>
                <a:gd name="connsiteX3" fmla="*/ 1182914 w 3338822"/>
                <a:gd name="connsiteY3" fmla="*/ 770801 h 2032000"/>
                <a:gd name="connsiteX4" fmla="*/ 1182914 w 3338822"/>
                <a:gd name="connsiteY4" fmla="*/ 2032000 h 2032000"/>
                <a:gd name="connsiteX5" fmla="*/ 0 w 3338822"/>
                <a:gd name="connsiteY5" fmla="*/ 2032000 h 2032000"/>
                <a:gd name="connsiteX6" fmla="*/ 899892 w 3338822"/>
                <a:gd name="connsiteY6" fmla="*/ 1016000 h 20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38822" h="2032000">
                  <a:moveTo>
                    <a:pt x="0" y="0"/>
                  </a:moveTo>
                  <a:lnTo>
                    <a:pt x="2656108" y="0"/>
                  </a:lnTo>
                  <a:lnTo>
                    <a:pt x="3338822" y="770801"/>
                  </a:lnTo>
                  <a:lnTo>
                    <a:pt x="1182914" y="770801"/>
                  </a:lnTo>
                  <a:lnTo>
                    <a:pt x="1182914" y="2032000"/>
                  </a:lnTo>
                  <a:lnTo>
                    <a:pt x="0" y="2032000"/>
                  </a:lnTo>
                  <a:lnTo>
                    <a:pt x="899892" y="1016000"/>
                  </a:lnTo>
                  <a:close/>
                </a:path>
              </a:pathLst>
            </a:custGeom>
            <a:solidFill>
              <a:srgbClr val="76A7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3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371475" y="1872343"/>
            <a:ext cx="1828800" cy="590931"/>
          </a:xfrm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 marL="0" indent="0">
              <a:buNone/>
              <a:defRPr lang="en-US" sz="1800" smtClean="0">
                <a:latin typeface="+mj-lt"/>
                <a:ea typeface="+mj-ea"/>
                <a:cs typeface="+mj-cs"/>
              </a:defRPr>
            </a:lvl1pPr>
            <a:lvl2pPr>
              <a:defRPr lang="en-US" sz="1800" smtClean="0">
                <a:latin typeface="+mj-lt"/>
                <a:ea typeface="+mj-ea"/>
                <a:cs typeface="+mj-cs"/>
              </a:defRPr>
            </a:lvl2pPr>
            <a:lvl3pPr>
              <a:defRPr lang="en-US" sz="1800" smtClean="0">
                <a:latin typeface="+mj-lt"/>
                <a:ea typeface="+mj-ea"/>
                <a:cs typeface="+mj-cs"/>
              </a:defRPr>
            </a:lvl3pPr>
            <a:lvl4pPr>
              <a:defRPr lang="en-US" smtClean="0">
                <a:latin typeface="+mj-lt"/>
                <a:ea typeface="+mj-ea"/>
                <a:cs typeface="+mj-cs"/>
              </a:defRPr>
            </a:lvl4pPr>
            <a:lvl5pPr>
              <a:defRPr lang="en-US">
                <a:latin typeface="+mj-lt"/>
                <a:ea typeface="+mj-ea"/>
                <a:cs typeface="+mj-cs"/>
              </a:defRPr>
            </a:lvl5pPr>
          </a:lstStyle>
          <a:p>
            <a:pPr marL="0" lvl="0"/>
            <a:r>
              <a:rPr lang="en-US"/>
              <a:t>Click to edit Master text styles</a:t>
            </a:r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87794" y="6356350"/>
            <a:ext cx="5029200" cy="365125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r>
              <a:rPr lang="en-US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42710454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yra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entagon 23"/>
          <p:cNvSpPr/>
          <p:nvPr userDrawn="1"/>
        </p:nvSpPr>
        <p:spPr>
          <a:xfrm rot="5400000">
            <a:off x="10952489" y="6297099"/>
            <a:ext cx="447675" cy="56264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333" y="317500"/>
            <a:ext cx="8009466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95004" y="6356350"/>
            <a:ext cx="562644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C15AD966-9810-4EB9-925F-2A35C0C6E1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728754" y="629415"/>
            <a:ext cx="2861113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Pyramid //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203528" y="6125068"/>
            <a:ext cx="812145" cy="596407"/>
            <a:chOff x="348344" y="1690685"/>
            <a:chExt cx="812145" cy="596407"/>
          </a:xfrm>
        </p:grpSpPr>
        <p:grpSp>
          <p:nvGrpSpPr>
            <p:cNvPr id="6" name="Group 5"/>
            <p:cNvGrpSpPr/>
            <p:nvPr userDrawn="1"/>
          </p:nvGrpSpPr>
          <p:grpSpPr>
            <a:xfrm>
              <a:off x="652506" y="1901402"/>
              <a:ext cx="507983" cy="385690"/>
              <a:chOff x="652506" y="1901402"/>
              <a:chExt cx="507983" cy="38569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652506" y="1901402"/>
                <a:ext cx="507983" cy="385690"/>
              </a:xfrm>
              <a:prstGeom prst="rect">
                <a:avLst/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724627" y="2033762"/>
                <a:ext cx="348062" cy="0"/>
                <a:chOff x="1741715" y="4429919"/>
                <a:chExt cx="1611085" cy="0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>
                  <a:off x="1741715" y="4429919"/>
                  <a:ext cx="319314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278744" y="4429919"/>
                  <a:ext cx="1074056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Group 10"/>
              <p:cNvGrpSpPr/>
              <p:nvPr/>
            </p:nvGrpSpPr>
            <p:grpSpPr>
              <a:xfrm>
                <a:off x="724627" y="2106728"/>
                <a:ext cx="348062" cy="0"/>
                <a:chOff x="1741715" y="4429919"/>
                <a:chExt cx="1611085" cy="0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1741715" y="4429919"/>
                  <a:ext cx="319314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2278744" y="4429919"/>
                  <a:ext cx="1074056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oup 11"/>
              <p:cNvGrpSpPr/>
              <p:nvPr/>
            </p:nvGrpSpPr>
            <p:grpSpPr>
              <a:xfrm>
                <a:off x="724627" y="2179694"/>
                <a:ext cx="348062" cy="0"/>
                <a:chOff x="1741715" y="4429919"/>
                <a:chExt cx="1611085" cy="0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1741715" y="4429919"/>
                  <a:ext cx="319314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2278744" y="4429919"/>
                  <a:ext cx="1074056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3" name="Freeform 12"/>
            <p:cNvSpPr/>
            <p:nvPr/>
          </p:nvSpPr>
          <p:spPr>
            <a:xfrm>
              <a:off x="348344" y="1690685"/>
              <a:ext cx="721325" cy="438997"/>
            </a:xfrm>
            <a:custGeom>
              <a:avLst/>
              <a:gdLst>
                <a:gd name="connsiteX0" fmla="*/ 0 w 3338822"/>
                <a:gd name="connsiteY0" fmla="*/ 0 h 2032000"/>
                <a:gd name="connsiteX1" fmla="*/ 2656108 w 3338822"/>
                <a:gd name="connsiteY1" fmla="*/ 0 h 2032000"/>
                <a:gd name="connsiteX2" fmla="*/ 3338822 w 3338822"/>
                <a:gd name="connsiteY2" fmla="*/ 770801 h 2032000"/>
                <a:gd name="connsiteX3" fmla="*/ 1182914 w 3338822"/>
                <a:gd name="connsiteY3" fmla="*/ 770801 h 2032000"/>
                <a:gd name="connsiteX4" fmla="*/ 1182914 w 3338822"/>
                <a:gd name="connsiteY4" fmla="*/ 2032000 h 2032000"/>
                <a:gd name="connsiteX5" fmla="*/ 0 w 3338822"/>
                <a:gd name="connsiteY5" fmla="*/ 2032000 h 2032000"/>
                <a:gd name="connsiteX6" fmla="*/ 899892 w 3338822"/>
                <a:gd name="connsiteY6" fmla="*/ 1016000 h 20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38822" h="2032000">
                  <a:moveTo>
                    <a:pt x="0" y="0"/>
                  </a:moveTo>
                  <a:lnTo>
                    <a:pt x="2656108" y="0"/>
                  </a:lnTo>
                  <a:lnTo>
                    <a:pt x="3338822" y="770801"/>
                  </a:lnTo>
                  <a:lnTo>
                    <a:pt x="1182914" y="770801"/>
                  </a:lnTo>
                  <a:lnTo>
                    <a:pt x="1182914" y="2032000"/>
                  </a:lnTo>
                  <a:lnTo>
                    <a:pt x="0" y="2032000"/>
                  </a:lnTo>
                  <a:lnTo>
                    <a:pt x="899892" y="1016000"/>
                  </a:lnTo>
                  <a:close/>
                </a:path>
              </a:pathLst>
            </a:custGeom>
            <a:solidFill>
              <a:srgbClr val="76A7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3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371475" y="1872343"/>
            <a:ext cx="1828800" cy="590931"/>
          </a:xfrm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 marL="0" indent="0">
              <a:buNone/>
              <a:defRPr lang="en-US" sz="1800" smtClean="0">
                <a:latin typeface="+mj-lt"/>
                <a:ea typeface="+mj-ea"/>
                <a:cs typeface="+mj-cs"/>
              </a:defRPr>
            </a:lvl1pPr>
            <a:lvl2pPr>
              <a:defRPr lang="en-US" sz="1800" smtClean="0">
                <a:latin typeface="+mj-lt"/>
                <a:ea typeface="+mj-ea"/>
                <a:cs typeface="+mj-cs"/>
              </a:defRPr>
            </a:lvl2pPr>
            <a:lvl3pPr>
              <a:defRPr lang="en-US" sz="1800" smtClean="0">
                <a:latin typeface="+mj-lt"/>
                <a:ea typeface="+mj-ea"/>
                <a:cs typeface="+mj-cs"/>
              </a:defRPr>
            </a:lvl3pPr>
            <a:lvl4pPr>
              <a:defRPr lang="en-US" smtClean="0">
                <a:latin typeface="+mj-lt"/>
                <a:ea typeface="+mj-ea"/>
                <a:cs typeface="+mj-cs"/>
              </a:defRPr>
            </a:lvl4pPr>
            <a:lvl5pPr>
              <a:defRPr lang="en-US">
                <a:latin typeface="+mj-lt"/>
                <a:ea typeface="+mj-ea"/>
                <a:cs typeface="+mj-cs"/>
              </a:defRPr>
            </a:lvl5pPr>
          </a:lstStyle>
          <a:p>
            <a:pPr marL="0" lvl="0"/>
            <a:r>
              <a:rPr lang="en-US"/>
              <a:t>Click to edit Master text styles</a:t>
            </a:r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87794" y="6356350"/>
            <a:ext cx="5029200" cy="365125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r>
              <a:rPr lang="en-US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2685079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3457575" y="0"/>
            <a:ext cx="8734425" cy="6229350"/>
          </a:xfrm>
          <a:custGeom>
            <a:avLst/>
            <a:gdLst>
              <a:gd name="connsiteX0" fmla="*/ 0 w 8734425"/>
              <a:gd name="connsiteY0" fmla="*/ 0 h 6229350"/>
              <a:gd name="connsiteX1" fmla="*/ 8734425 w 8734425"/>
              <a:gd name="connsiteY1" fmla="*/ 0 h 6229350"/>
              <a:gd name="connsiteX2" fmla="*/ 8734425 w 8734425"/>
              <a:gd name="connsiteY2" fmla="*/ 6229350 h 6229350"/>
              <a:gd name="connsiteX3" fmla="*/ 0 w 8734425"/>
              <a:gd name="connsiteY3" fmla="*/ 6229350 h 6229350"/>
              <a:gd name="connsiteX4" fmla="*/ 0 w 8734425"/>
              <a:gd name="connsiteY4" fmla="*/ 5200650 h 6229350"/>
              <a:gd name="connsiteX5" fmla="*/ 2514601 w 8734425"/>
              <a:gd name="connsiteY5" fmla="*/ 5200650 h 6229350"/>
              <a:gd name="connsiteX6" fmla="*/ 2514601 w 8734425"/>
              <a:gd name="connsiteY6" fmla="*/ 1028700 h 6229350"/>
              <a:gd name="connsiteX7" fmla="*/ 0 w 8734425"/>
              <a:gd name="connsiteY7" fmla="*/ 1028700 h 622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34425" h="6229350">
                <a:moveTo>
                  <a:pt x="0" y="0"/>
                </a:moveTo>
                <a:lnTo>
                  <a:pt x="8734425" y="0"/>
                </a:lnTo>
                <a:lnTo>
                  <a:pt x="8734425" y="6229350"/>
                </a:lnTo>
                <a:lnTo>
                  <a:pt x="0" y="6229350"/>
                </a:lnTo>
                <a:lnTo>
                  <a:pt x="0" y="5200650"/>
                </a:lnTo>
                <a:lnTo>
                  <a:pt x="2514601" y="5200650"/>
                </a:lnTo>
                <a:lnTo>
                  <a:pt x="2514601" y="1028700"/>
                </a:lnTo>
                <a:lnTo>
                  <a:pt x="0" y="1028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885824" y="2514599"/>
            <a:ext cx="4543426" cy="685801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2000" b="1" i="0" spc="300" baseline="0">
                <a:ln>
                  <a:noFill/>
                </a:ln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/>
              <a:t>TITLE OF PRESENTATION</a:t>
            </a:r>
          </a:p>
          <a:p>
            <a:pPr lvl="0"/>
            <a:r>
              <a:rPr lang="en-US"/>
              <a:t>AND WHAT THIS IS ABOUT</a:t>
            </a:r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885824" y="3327400"/>
            <a:ext cx="4271963" cy="957263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400" b="0" i="0" spc="300" baseline="0">
                <a:ln>
                  <a:noFill/>
                </a:ln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/>
              <a:t>WITH A SMALL SUB-HEAD</a:t>
            </a: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49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 b="0" i="0">
                <a:solidFill>
                  <a:schemeClr val="bg2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D7607C47-1B45-D240-8DB7-6C22DC4BBF74}" type="datetime1">
              <a:rPr lang="en-US" smtClean="0"/>
              <a:t>4/23/2020</a:t>
            </a:fld>
            <a:endParaRPr lang="en-US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34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chemeClr val="bg2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F0C85BA6-357D-0B42-BE4F-E601DD0707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24288" y="6356350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 b="0" i="0">
                <a:solidFill>
                  <a:schemeClr val="bg2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Page Title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entagon 23"/>
          <p:cNvSpPr/>
          <p:nvPr userDrawn="1"/>
        </p:nvSpPr>
        <p:spPr>
          <a:xfrm rot="5400000">
            <a:off x="10952489" y="6297099"/>
            <a:ext cx="447675" cy="56264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9267" y="317500"/>
            <a:ext cx="8754532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95004" y="6356350"/>
            <a:ext cx="562644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C15AD966-9810-4EB9-925F-2A35C0C6E1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728754" y="629415"/>
            <a:ext cx="2022913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b="1" err="1">
                <a:solidFill>
                  <a:schemeClr val="bg1">
                    <a:lumMod val="75000"/>
                  </a:schemeClr>
                </a:solidFill>
              </a:rPr>
              <a:t>Misc</a:t>
            </a:r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 //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203528" y="6125068"/>
            <a:ext cx="812145" cy="596407"/>
            <a:chOff x="348344" y="1690685"/>
            <a:chExt cx="812145" cy="596407"/>
          </a:xfrm>
        </p:grpSpPr>
        <p:grpSp>
          <p:nvGrpSpPr>
            <p:cNvPr id="6" name="Group 5"/>
            <p:cNvGrpSpPr/>
            <p:nvPr userDrawn="1"/>
          </p:nvGrpSpPr>
          <p:grpSpPr>
            <a:xfrm>
              <a:off x="652506" y="1901402"/>
              <a:ext cx="507983" cy="385690"/>
              <a:chOff x="652506" y="1901402"/>
              <a:chExt cx="507983" cy="38569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652506" y="1901402"/>
                <a:ext cx="507983" cy="385690"/>
              </a:xfrm>
              <a:prstGeom prst="rect">
                <a:avLst/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724627" y="2033762"/>
                <a:ext cx="348062" cy="0"/>
                <a:chOff x="1741715" y="4429919"/>
                <a:chExt cx="1611085" cy="0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>
                  <a:off x="1741715" y="4429919"/>
                  <a:ext cx="319314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278744" y="4429919"/>
                  <a:ext cx="1074056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Group 10"/>
              <p:cNvGrpSpPr/>
              <p:nvPr/>
            </p:nvGrpSpPr>
            <p:grpSpPr>
              <a:xfrm>
                <a:off x="724627" y="2106728"/>
                <a:ext cx="348062" cy="0"/>
                <a:chOff x="1741715" y="4429919"/>
                <a:chExt cx="1611085" cy="0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1741715" y="4429919"/>
                  <a:ext cx="319314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2278744" y="4429919"/>
                  <a:ext cx="1074056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oup 11"/>
              <p:cNvGrpSpPr/>
              <p:nvPr/>
            </p:nvGrpSpPr>
            <p:grpSpPr>
              <a:xfrm>
                <a:off x="724627" y="2179694"/>
                <a:ext cx="348062" cy="0"/>
                <a:chOff x="1741715" y="4429919"/>
                <a:chExt cx="1611085" cy="0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1741715" y="4429919"/>
                  <a:ext cx="319314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2278744" y="4429919"/>
                  <a:ext cx="1074056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3" name="Freeform 12"/>
            <p:cNvSpPr/>
            <p:nvPr/>
          </p:nvSpPr>
          <p:spPr>
            <a:xfrm>
              <a:off x="348344" y="1690685"/>
              <a:ext cx="721325" cy="438997"/>
            </a:xfrm>
            <a:custGeom>
              <a:avLst/>
              <a:gdLst>
                <a:gd name="connsiteX0" fmla="*/ 0 w 3338822"/>
                <a:gd name="connsiteY0" fmla="*/ 0 h 2032000"/>
                <a:gd name="connsiteX1" fmla="*/ 2656108 w 3338822"/>
                <a:gd name="connsiteY1" fmla="*/ 0 h 2032000"/>
                <a:gd name="connsiteX2" fmla="*/ 3338822 w 3338822"/>
                <a:gd name="connsiteY2" fmla="*/ 770801 h 2032000"/>
                <a:gd name="connsiteX3" fmla="*/ 1182914 w 3338822"/>
                <a:gd name="connsiteY3" fmla="*/ 770801 h 2032000"/>
                <a:gd name="connsiteX4" fmla="*/ 1182914 w 3338822"/>
                <a:gd name="connsiteY4" fmla="*/ 2032000 h 2032000"/>
                <a:gd name="connsiteX5" fmla="*/ 0 w 3338822"/>
                <a:gd name="connsiteY5" fmla="*/ 2032000 h 2032000"/>
                <a:gd name="connsiteX6" fmla="*/ 899892 w 3338822"/>
                <a:gd name="connsiteY6" fmla="*/ 1016000 h 20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38822" h="2032000">
                  <a:moveTo>
                    <a:pt x="0" y="0"/>
                  </a:moveTo>
                  <a:lnTo>
                    <a:pt x="2656108" y="0"/>
                  </a:lnTo>
                  <a:lnTo>
                    <a:pt x="3338822" y="770801"/>
                  </a:lnTo>
                  <a:lnTo>
                    <a:pt x="1182914" y="770801"/>
                  </a:lnTo>
                  <a:lnTo>
                    <a:pt x="1182914" y="2032000"/>
                  </a:lnTo>
                  <a:lnTo>
                    <a:pt x="0" y="2032000"/>
                  </a:lnTo>
                  <a:lnTo>
                    <a:pt x="899892" y="1016000"/>
                  </a:lnTo>
                  <a:close/>
                </a:path>
              </a:pathLst>
            </a:custGeom>
            <a:solidFill>
              <a:srgbClr val="76A7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3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371475" y="1872343"/>
            <a:ext cx="1828800" cy="590931"/>
          </a:xfrm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 marL="0" indent="0">
              <a:buNone/>
              <a:defRPr lang="en-US" sz="1800" smtClean="0">
                <a:latin typeface="+mj-lt"/>
                <a:ea typeface="+mj-ea"/>
                <a:cs typeface="+mj-cs"/>
              </a:defRPr>
            </a:lvl1pPr>
            <a:lvl2pPr>
              <a:defRPr lang="en-US" sz="1800" smtClean="0">
                <a:latin typeface="+mj-lt"/>
                <a:ea typeface="+mj-ea"/>
                <a:cs typeface="+mj-cs"/>
              </a:defRPr>
            </a:lvl2pPr>
            <a:lvl3pPr>
              <a:defRPr lang="en-US" sz="1800" smtClean="0">
                <a:latin typeface="+mj-lt"/>
                <a:ea typeface="+mj-ea"/>
                <a:cs typeface="+mj-cs"/>
              </a:defRPr>
            </a:lvl3pPr>
            <a:lvl4pPr>
              <a:defRPr lang="en-US" smtClean="0">
                <a:latin typeface="+mj-lt"/>
                <a:ea typeface="+mj-ea"/>
                <a:cs typeface="+mj-cs"/>
              </a:defRPr>
            </a:lvl4pPr>
            <a:lvl5pPr>
              <a:defRPr lang="en-US">
                <a:latin typeface="+mj-lt"/>
                <a:ea typeface="+mj-ea"/>
                <a:cs typeface="+mj-cs"/>
              </a:defRPr>
            </a:lvl5pPr>
          </a:lstStyle>
          <a:p>
            <a:pPr marL="0" lvl="0"/>
            <a:r>
              <a:rPr lang="en-US"/>
              <a:t>Click to edit Master text styles</a:t>
            </a:r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87794" y="6356350"/>
            <a:ext cx="5029200" cy="365125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r>
              <a:rPr lang="en-US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1188669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528984" y="273543"/>
            <a:ext cx="461915" cy="367646"/>
          </a:xfrm>
          <a:prstGeom prst="rect">
            <a:avLst/>
          </a:prstGeom>
          <a:solidFill>
            <a:schemeClr val="accent3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rgbClr val="D77A41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1528984" y="641193"/>
            <a:ext cx="461915" cy="4571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rgbClr val="D77A41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587458" y="305131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rgbClr val="FFFFFF"/>
                </a:solidFill>
              </a:rPr>
              <a:pPr algn="ctr"/>
              <a:t>‹#›</a:t>
            </a:fld>
            <a:endParaRPr lang="id-ID" sz="1050">
              <a:solidFill>
                <a:srgbClr val="FFFFFF"/>
              </a:solidFill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1993246"/>
            <a:ext cx="12192000" cy="2635316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347418" y="6409324"/>
            <a:ext cx="224083" cy="221156"/>
            <a:chOff x="4328868" y="5502988"/>
            <a:chExt cx="500307" cy="493774"/>
          </a:xfrm>
        </p:grpSpPr>
        <p:sp>
          <p:nvSpPr>
            <p:cNvPr id="16" name="Freeform 15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srgbClr val="000000"/>
                </a:solidFill>
              </a:endParaRPr>
            </a:p>
          </p:txBody>
        </p:sp>
        <p:sp>
          <p:nvSpPr>
            <p:cNvPr id="17" name="Freeform 16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18" name="Group 17"/>
          <p:cNvGrpSpPr/>
          <p:nvPr userDrawn="1"/>
        </p:nvGrpSpPr>
        <p:grpSpPr>
          <a:xfrm flipH="1">
            <a:off x="933709" y="6409324"/>
            <a:ext cx="224083" cy="221156"/>
            <a:chOff x="4328868" y="5502988"/>
            <a:chExt cx="500307" cy="493774"/>
          </a:xfrm>
        </p:grpSpPr>
        <p:sp>
          <p:nvSpPr>
            <p:cNvPr id="19" name="Freeform 18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srgbClr val="000000"/>
                </a:solidFill>
              </a:endParaRPr>
            </a:p>
          </p:txBody>
        </p:sp>
        <p:sp>
          <p:nvSpPr>
            <p:cNvPr id="20" name="Freeform 19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srgbClr val="000000"/>
                </a:solidFill>
              </a:endParaRPr>
            </a:p>
          </p:txBody>
        </p:sp>
      </p:grpSp>
      <p:cxnSp>
        <p:nvCxnSpPr>
          <p:cNvPr id="21" name="Straight Connector 20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24220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450175" y="2284948"/>
            <a:ext cx="1697847" cy="16978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971866" y="2284948"/>
            <a:ext cx="1697847" cy="16978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508787" y="2284948"/>
            <a:ext cx="1697847" cy="16978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030477" y="2284948"/>
            <a:ext cx="1697847" cy="16978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Rectangle 15"/>
          <p:cNvSpPr/>
          <p:nvPr userDrawn="1"/>
        </p:nvSpPr>
        <p:spPr>
          <a:xfrm>
            <a:off x="11528984" y="273543"/>
            <a:ext cx="461915" cy="367646"/>
          </a:xfrm>
          <a:prstGeom prst="rect">
            <a:avLst/>
          </a:prstGeom>
          <a:solidFill>
            <a:schemeClr val="accent3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50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11528984" y="641193"/>
            <a:ext cx="461915" cy="4571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5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11587458" y="305131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rgbClr val="FFFFFF"/>
                </a:solidFill>
              </a:rPr>
              <a:pPr algn="ctr"/>
              <a:t>‹#›</a:t>
            </a:fld>
            <a:endParaRPr lang="id-ID" sz="825">
              <a:solidFill>
                <a:srgbClr val="FFFFFF"/>
              </a:solidFill>
            </a:endParaRPr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347418" y="6409324"/>
            <a:ext cx="224083" cy="221156"/>
            <a:chOff x="4328868" y="5502988"/>
            <a:chExt cx="500307" cy="493774"/>
          </a:xfrm>
        </p:grpSpPr>
        <p:sp>
          <p:nvSpPr>
            <p:cNvPr id="27" name="Freeform 26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srgbClr val="000000"/>
                </a:solidFill>
              </a:endParaRPr>
            </a:p>
          </p:txBody>
        </p:sp>
        <p:sp>
          <p:nvSpPr>
            <p:cNvPr id="28" name="Freeform 27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29" name="Group 28"/>
          <p:cNvGrpSpPr/>
          <p:nvPr userDrawn="1"/>
        </p:nvGrpSpPr>
        <p:grpSpPr>
          <a:xfrm flipH="1">
            <a:off x="933709" y="6409324"/>
            <a:ext cx="224083" cy="221156"/>
            <a:chOff x="4328868" y="5502988"/>
            <a:chExt cx="500307" cy="493774"/>
          </a:xfrm>
        </p:grpSpPr>
        <p:sp>
          <p:nvSpPr>
            <p:cNvPr id="30" name="Freeform 29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srgbClr val="000000"/>
                </a:solidFill>
              </a:endParaRPr>
            </a:p>
          </p:txBody>
        </p:sp>
        <p:sp>
          <p:nvSpPr>
            <p:cNvPr id="31" name="Freeform 30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srgbClr val="000000"/>
                </a:solidFill>
              </a:endParaRPr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486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943475" y="1228729"/>
            <a:ext cx="2362200" cy="326072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3" name="Rectangle 12"/>
          <p:cNvSpPr/>
          <p:nvPr userDrawn="1"/>
        </p:nvSpPr>
        <p:spPr>
          <a:xfrm>
            <a:off x="11528984" y="273543"/>
            <a:ext cx="461915" cy="367646"/>
          </a:xfrm>
          <a:prstGeom prst="rect">
            <a:avLst/>
          </a:prstGeom>
          <a:solidFill>
            <a:schemeClr val="accent3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50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11528984" y="641193"/>
            <a:ext cx="461915" cy="4571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5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11587458" y="305131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rgbClr val="FFFFFF"/>
                </a:solidFill>
              </a:rPr>
              <a:pPr algn="ctr"/>
              <a:t>‹#›</a:t>
            </a:fld>
            <a:endParaRPr lang="id-ID" sz="825">
              <a:solidFill>
                <a:srgbClr val="FFFFFF"/>
              </a:solidFill>
            </a:endParaRP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347418" y="6409324"/>
            <a:ext cx="224083" cy="221156"/>
            <a:chOff x="4328868" y="5502988"/>
            <a:chExt cx="500307" cy="493774"/>
          </a:xfrm>
        </p:grpSpPr>
        <p:sp>
          <p:nvSpPr>
            <p:cNvPr id="24" name="Freeform 23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srgbClr val="000000"/>
                </a:solidFill>
              </a:endParaRPr>
            </a:p>
          </p:txBody>
        </p:sp>
        <p:sp>
          <p:nvSpPr>
            <p:cNvPr id="25" name="Freeform 24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26" name="Group 25"/>
          <p:cNvGrpSpPr/>
          <p:nvPr userDrawn="1"/>
        </p:nvGrpSpPr>
        <p:grpSpPr>
          <a:xfrm flipH="1">
            <a:off x="933709" y="6409324"/>
            <a:ext cx="224083" cy="221156"/>
            <a:chOff x="4328868" y="5502988"/>
            <a:chExt cx="500307" cy="493774"/>
          </a:xfrm>
        </p:grpSpPr>
        <p:sp>
          <p:nvSpPr>
            <p:cNvPr id="27" name="Freeform 26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srgbClr val="000000"/>
                </a:solidFill>
              </a:endParaRPr>
            </a:p>
          </p:txBody>
        </p:sp>
        <p:sp>
          <p:nvSpPr>
            <p:cNvPr id="28" name="Freeform 27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srgbClr val="000000"/>
                </a:solidFill>
              </a:endParaRPr>
            </a:p>
          </p:txBody>
        </p:sp>
      </p:grpSp>
      <p:cxnSp>
        <p:nvCxnSpPr>
          <p:cNvPr id="29" name="Straight Connector 28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788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296108" y="971207"/>
            <a:ext cx="1366837" cy="1366837"/>
          </a:xfrm>
          <a:prstGeom prst="ellipse">
            <a:avLst/>
          </a:prstGeom>
          <a:ln w="57150">
            <a:solidFill>
              <a:schemeClr val="accent2"/>
            </a:solidFill>
          </a:ln>
        </p:spPr>
        <p:txBody>
          <a:bodyPr>
            <a:normAutofit/>
          </a:bodyPr>
          <a:lstStyle>
            <a:lvl1pPr>
              <a:defRPr sz="105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529059" y="2278103"/>
            <a:ext cx="1366837" cy="1366837"/>
          </a:xfrm>
          <a:prstGeom prst="ellipse">
            <a:avLst/>
          </a:prstGeom>
          <a:ln w="57150">
            <a:solidFill>
              <a:schemeClr val="accent3"/>
            </a:solidFill>
          </a:ln>
        </p:spPr>
        <p:txBody>
          <a:bodyPr>
            <a:normAutofit/>
          </a:bodyPr>
          <a:lstStyle>
            <a:lvl1pPr>
              <a:defRPr sz="105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4" name="Rectangle 13"/>
          <p:cNvSpPr/>
          <p:nvPr userDrawn="1"/>
        </p:nvSpPr>
        <p:spPr>
          <a:xfrm>
            <a:off x="11528984" y="273543"/>
            <a:ext cx="461915" cy="367646"/>
          </a:xfrm>
          <a:prstGeom prst="rect">
            <a:avLst/>
          </a:prstGeom>
          <a:solidFill>
            <a:schemeClr val="accent3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50">
              <a:solidFill>
                <a:srgbClr val="FFFFFF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528984" y="641193"/>
            <a:ext cx="461915" cy="4571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5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587458" y="305131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rgbClr val="FFFFFF"/>
                </a:solidFill>
              </a:rPr>
              <a:pPr algn="ctr"/>
              <a:t>‹#›</a:t>
            </a:fld>
            <a:endParaRPr lang="id-ID" sz="825">
              <a:solidFill>
                <a:srgbClr val="FFFFFF"/>
              </a:solidFill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347418" y="6409324"/>
            <a:ext cx="224083" cy="221156"/>
            <a:chOff x="4328868" y="5502988"/>
            <a:chExt cx="500307" cy="493774"/>
          </a:xfrm>
        </p:grpSpPr>
        <p:sp>
          <p:nvSpPr>
            <p:cNvPr id="25" name="Freeform 24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srgbClr val="000000"/>
                </a:solidFill>
              </a:endParaRPr>
            </a:p>
          </p:txBody>
        </p:sp>
        <p:sp>
          <p:nvSpPr>
            <p:cNvPr id="26" name="Freeform 25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27" name="Group 26"/>
          <p:cNvGrpSpPr/>
          <p:nvPr userDrawn="1"/>
        </p:nvGrpSpPr>
        <p:grpSpPr>
          <a:xfrm flipH="1">
            <a:off x="933709" y="6409324"/>
            <a:ext cx="224083" cy="221156"/>
            <a:chOff x="4328868" y="5502988"/>
            <a:chExt cx="500307" cy="493774"/>
          </a:xfrm>
        </p:grpSpPr>
        <p:sp>
          <p:nvSpPr>
            <p:cNvPr id="28" name="Freeform 27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srgbClr val="000000"/>
                </a:solidFill>
              </a:endParaRPr>
            </a:p>
          </p:txBody>
        </p:sp>
        <p:sp>
          <p:nvSpPr>
            <p:cNvPr id="29" name="Freeform 28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srgbClr val="000000"/>
                </a:solidFill>
              </a:endParaRPr>
            </a:p>
          </p:txBody>
        </p:sp>
      </p:grpSp>
      <p:cxnSp>
        <p:nvCxnSpPr>
          <p:cNvPr id="30" name="Straight Connector 29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14811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528984" y="273543"/>
            <a:ext cx="461915" cy="367646"/>
          </a:xfrm>
          <a:prstGeom prst="rect">
            <a:avLst/>
          </a:prstGeom>
          <a:solidFill>
            <a:schemeClr val="accent3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1528984" y="641193"/>
            <a:ext cx="461915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587458" y="305131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rgbClr val="FFFFFF"/>
                </a:solidFill>
              </a:rPr>
              <a:pPr algn="ctr"/>
              <a:t>‹#›</a:t>
            </a:fld>
            <a:endParaRPr lang="id-ID" sz="10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1556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1192214" y="2152650"/>
            <a:ext cx="3206751" cy="313848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487823" y="2152650"/>
            <a:ext cx="3206751" cy="313848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7809926" y="2152650"/>
            <a:ext cx="3206751" cy="313848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25" name="Rectangle 24"/>
          <p:cNvSpPr/>
          <p:nvPr userDrawn="1"/>
        </p:nvSpPr>
        <p:spPr>
          <a:xfrm>
            <a:off x="11528984" y="273543"/>
            <a:ext cx="461915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50">
              <a:solidFill>
                <a:srgbClr val="FFFFFF"/>
              </a:solidFill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11528984" y="641193"/>
            <a:ext cx="461915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5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11587458" y="305131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rgbClr val="FFFFFF"/>
                </a:solidFill>
              </a:rPr>
              <a:pPr algn="ctr"/>
              <a:t>‹#›</a:t>
            </a:fld>
            <a:endParaRPr lang="id-ID" sz="825">
              <a:solidFill>
                <a:srgbClr val="FFFFFF"/>
              </a:solidFill>
            </a:endParaRP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347418" y="6409324"/>
            <a:ext cx="224083" cy="221156"/>
            <a:chOff x="4328868" y="5502988"/>
            <a:chExt cx="500307" cy="493774"/>
          </a:xfrm>
        </p:grpSpPr>
        <p:sp>
          <p:nvSpPr>
            <p:cNvPr id="29" name="Freeform 2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srgbClr val="000000"/>
                </a:solidFill>
              </a:endParaRPr>
            </a:p>
          </p:txBody>
        </p:sp>
        <p:sp>
          <p:nvSpPr>
            <p:cNvPr id="30" name="Freeform 2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31" name="Group 30"/>
          <p:cNvGrpSpPr/>
          <p:nvPr userDrawn="1"/>
        </p:nvGrpSpPr>
        <p:grpSpPr>
          <a:xfrm flipH="1">
            <a:off x="933709" y="6409324"/>
            <a:ext cx="224083" cy="221156"/>
            <a:chOff x="4328868" y="5502988"/>
            <a:chExt cx="500307" cy="493774"/>
          </a:xfrm>
        </p:grpSpPr>
        <p:sp>
          <p:nvSpPr>
            <p:cNvPr id="32" name="Freeform 31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srgbClr val="000000"/>
                </a:solidFill>
              </a:endParaRPr>
            </a:p>
          </p:txBody>
        </p:sp>
        <p:sp>
          <p:nvSpPr>
            <p:cNvPr id="33" name="Freeform 32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srgbClr val="000000"/>
                </a:solidFill>
              </a:endParaRPr>
            </a:p>
          </p:txBody>
        </p:sp>
      </p:grpSp>
      <p:cxnSp>
        <p:nvCxnSpPr>
          <p:cNvPr id="34" name="Straight Connector 33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37843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8229600" cy="6858000"/>
          </a:xfrm>
          <a:prstGeom prst="rect">
            <a:avLst/>
          </a:prstGeom>
          <a:gradFill>
            <a:gsLst>
              <a:gs pos="0">
                <a:srgbClr val="3F244E"/>
              </a:gs>
              <a:gs pos="74000">
                <a:srgbClr val="3F244E"/>
              </a:gs>
              <a:gs pos="83000">
                <a:srgbClr val="3F244E"/>
              </a:gs>
              <a:gs pos="100000">
                <a:srgbClr val="3F244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35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447928" y="0"/>
            <a:ext cx="6744072" cy="6858000"/>
          </a:xfrm>
          <a:prstGeom prst="rect">
            <a:avLst/>
          </a:prstGeom>
          <a:gradFill>
            <a:gsLst>
              <a:gs pos="0">
                <a:srgbClr val="3F244E"/>
              </a:gs>
              <a:gs pos="74000">
                <a:srgbClr val="3F244E"/>
              </a:gs>
              <a:gs pos="83000">
                <a:srgbClr val="3F244E"/>
              </a:gs>
              <a:gs pos="100000">
                <a:srgbClr val="3F244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2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3457575" y="0"/>
            <a:ext cx="8734425" cy="6229350"/>
          </a:xfrm>
          <a:custGeom>
            <a:avLst/>
            <a:gdLst>
              <a:gd name="connsiteX0" fmla="*/ 0 w 8734425"/>
              <a:gd name="connsiteY0" fmla="*/ 0 h 6229350"/>
              <a:gd name="connsiteX1" fmla="*/ 8734425 w 8734425"/>
              <a:gd name="connsiteY1" fmla="*/ 0 h 6229350"/>
              <a:gd name="connsiteX2" fmla="*/ 8734425 w 8734425"/>
              <a:gd name="connsiteY2" fmla="*/ 6229350 h 6229350"/>
              <a:gd name="connsiteX3" fmla="*/ 0 w 8734425"/>
              <a:gd name="connsiteY3" fmla="*/ 6229350 h 6229350"/>
              <a:gd name="connsiteX4" fmla="*/ 0 w 8734425"/>
              <a:gd name="connsiteY4" fmla="*/ 5200650 h 6229350"/>
              <a:gd name="connsiteX5" fmla="*/ 2514601 w 8734425"/>
              <a:gd name="connsiteY5" fmla="*/ 5200650 h 6229350"/>
              <a:gd name="connsiteX6" fmla="*/ 2514601 w 8734425"/>
              <a:gd name="connsiteY6" fmla="*/ 1028700 h 6229350"/>
              <a:gd name="connsiteX7" fmla="*/ 0 w 8734425"/>
              <a:gd name="connsiteY7" fmla="*/ 1028700 h 622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34425" h="6229350">
                <a:moveTo>
                  <a:pt x="0" y="0"/>
                </a:moveTo>
                <a:lnTo>
                  <a:pt x="8734425" y="0"/>
                </a:lnTo>
                <a:lnTo>
                  <a:pt x="8734425" y="6229350"/>
                </a:lnTo>
                <a:lnTo>
                  <a:pt x="0" y="6229350"/>
                </a:lnTo>
                <a:lnTo>
                  <a:pt x="0" y="5200650"/>
                </a:lnTo>
                <a:lnTo>
                  <a:pt x="2514601" y="5200650"/>
                </a:lnTo>
                <a:lnTo>
                  <a:pt x="2514601" y="1028700"/>
                </a:lnTo>
                <a:lnTo>
                  <a:pt x="0" y="1028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7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918097" y="1865817"/>
            <a:ext cx="4643607" cy="2497715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lnSpc>
                <a:spcPct val="150000"/>
              </a:lnSpc>
              <a:buNone/>
              <a:defRPr lang="en-US" sz="1200" b="0" i="0" spc="0" smtClean="0">
                <a:ln>
                  <a:noFill/>
                </a:ln>
                <a:effectLst/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/>
              <a:t>CONTENT HEADLINE 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in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.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et. </a:t>
            </a:r>
            <a:r>
              <a:rPr lang="en-US" err="1"/>
              <a:t>Etiam</a:t>
            </a:r>
            <a:r>
              <a:rPr lang="en-US"/>
              <a:t> </a:t>
            </a:r>
            <a:r>
              <a:rPr lang="en-US" err="1"/>
              <a:t>dapibus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id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,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 tempus. Maecenas ligula ipsum,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semper at,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,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at, </a:t>
            </a:r>
            <a:r>
              <a:rPr lang="en-US" err="1"/>
              <a:t>sollicitudin</a:t>
            </a:r>
            <a:r>
              <a:rPr lang="en-US"/>
              <a:t> at </a:t>
            </a:r>
            <a:r>
              <a:rPr lang="en-US" err="1"/>
              <a:t>tortor</a:t>
            </a:r>
            <a:r>
              <a:rPr lang="en-US"/>
              <a:t>. Integer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, </a:t>
            </a:r>
            <a:r>
              <a:rPr lang="en-US" err="1"/>
              <a:t>sodales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mauris</a:t>
            </a:r>
            <a:r>
              <a:rPr lang="en-US"/>
              <a:t> a,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.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49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 b="0" i="0">
                <a:solidFill>
                  <a:schemeClr val="bg2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DE8FC9F-C3E4-B04D-972D-E1C8F7F3D78D}" type="datetime1">
              <a:rPr lang="en-US" smtClean="0"/>
              <a:t>4/23/2020</a:t>
            </a:fld>
            <a:endParaRPr lang="en-US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34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chemeClr val="bg2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71B84A63-EDA9-B24B-A105-82A949BAB0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24288" y="6356350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 b="0" i="0">
                <a:solidFill>
                  <a:schemeClr val="bg2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Page Title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3457575" y="0"/>
            <a:ext cx="8734425" cy="6229350"/>
          </a:xfrm>
          <a:custGeom>
            <a:avLst/>
            <a:gdLst>
              <a:gd name="connsiteX0" fmla="*/ 0 w 8734425"/>
              <a:gd name="connsiteY0" fmla="*/ 0 h 6229350"/>
              <a:gd name="connsiteX1" fmla="*/ 8734425 w 8734425"/>
              <a:gd name="connsiteY1" fmla="*/ 0 h 6229350"/>
              <a:gd name="connsiteX2" fmla="*/ 8734425 w 8734425"/>
              <a:gd name="connsiteY2" fmla="*/ 6229350 h 6229350"/>
              <a:gd name="connsiteX3" fmla="*/ 0 w 8734425"/>
              <a:gd name="connsiteY3" fmla="*/ 6229350 h 6229350"/>
              <a:gd name="connsiteX4" fmla="*/ 0 w 8734425"/>
              <a:gd name="connsiteY4" fmla="*/ 5200650 h 6229350"/>
              <a:gd name="connsiteX5" fmla="*/ 2514601 w 8734425"/>
              <a:gd name="connsiteY5" fmla="*/ 5200650 h 6229350"/>
              <a:gd name="connsiteX6" fmla="*/ 2514601 w 8734425"/>
              <a:gd name="connsiteY6" fmla="*/ 1028700 h 6229350"/>
              <a:gd name="connsiteX7" fmla="*/ 0 w 8734425"/>
              <a:gd name="connsiteY7" fmla="*/ 1028700 h 622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34425" h="6229350">
                <a:moveTo>
                  <a:pt x="0" y="0"/>
                </a:moveTo>
                <a:lnTo>
                  <a:pt x="8734425" y="0"/>
                </a:lnTo>
                <a:lnTo>
                  <a:pt x="8734425" y="6229350"/>
                </a:lnTo>
                <a:lnTo>
                  <a:pt x="0" y="6229350"/>
                </a:lnTo>
                <a:lnTo>
                  <a:pt x="0" y="5200650"/>
                </a:lnTo>
                <a:lnTo>
                  <a:pt x="2514601" y="5200650"/>
                </a:lnTo>
                <a:lnTo>
                  <a:pt x="2514601" y="1028700"/>
                </a:lnTo>
                <a:lnTo>
                  <a:pt x="0" y="1028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885824" y="1944128"/>
            <a:ext cx="4184650" cy="196844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50000"/>
              </a:lnSpc>
              <a:buFont typeface="Arial" charset="0"/>
              <a:buChar char="•"/>
              <a:defRPr sz="1400" b="0" i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800" indent="-228600">
              <a:lnSpc>
                <a:spcPct val="150000"/>
              </a:lnSpc>
              <a:buFont typeface="Arial" charset="0"/>
              <a:buChar char="•"/>
              <a:defRPr sz="1400" b="0" i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>
              <a:lnSpc>
                <a:spcPct val="150000"/>
              </a:lnSpc>
              <a:buFont typeface="Arial" charset="0"/>
              <a:buChar char="•"/>
              <a:defRPr sz="1400" b="0" i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>
              <a:lnSpc>
                <a:spcPct val="150000"/>
              </a:lnSpc>
              <a:buFont typeface="Arial" charset="0"/>
              <a:buChar char="•"/>
              <a:defRPr sz="1400" b="0" i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>
              <a:lnSpc>
                <a:spcPct val="150000"/>
              </a:lnSpc>
              <a:buFont typeface="Arial" charset="0"/>
              <a:buChar char="•"/>
              <a:defRPr sz="1400" b="0" i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5pPr>
          </a:lstStyle>
          <a:p>
            <a:pPr lvl="0"/>
            <a:r>
              <a:rPr lang="en-US"/>
              <a:t>Make a bulleted list really easy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885824" y="1480200"/>
            <a:ext cx="4643607" cy="242682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lnSpc>
                <a:spcPct val="150000"/>
              </a:lnSpc>
              <a:buNone/>
              <a:defRPr lang="en-US" sz="1800" b="1" i="0" spc="0" smtClean="0">
                <a:ln>
                  <a:noFill/>
                </a:ln>
                <a:solidFill>
                  <a:schemeClr val="accent1"/>
                </a:solidFill>
                <a:effectLst/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/>
              <a:t>CONTENT HEADLINE </a:t>
            </a: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49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 b="0" i="0">
                <a:solidFill>
                  <a:schemeClr val="bg2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85656768-CDCA-284A-8009-A15075190E5D}" type="datetime1">
              <a:rPr lang="en-US" smtClean="0"/>
              <a:t>4/23/2020</a:t>
            </a:fld>
            <a:endParaRPr lang="en-US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34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chemeClr val="bg2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05C3F91E-0D18-9647-B89F-469C10A4005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24288" y="6356350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 b="0" i="0">
                <a:solidFill>
                  <a:schemeClr val="bg2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Page Title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918097" y="1865817"/>
            <a:ext cx="4643607" cy="2497715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lnSpc>
                <a:spcPct val="150000"/>
              </a:lnSpc>
              <a:buNone/>
              <a:defRPr lang="en-US" sz="1200" b="0" i="0" spc="0" smtClean="0">
                <a:ln>
                  <a:noFill/>
                </a:ln>
                <a:effectLst/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/>
              <a:t>CONTENT HEADLINE 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in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.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et. </a:t>
            </a:r>
            <a:r>
              <a:rPr lang="en-US" err="1"/>
              <a:t>Etiam</a:t>
            </a:r>
            <a:r>
              <a:rPr lang="en-US"/>
              <a:t> </a:t>
            </a:r>
            <a:r>
              <a:rPr lang="en-US" err="1"/>
              <a:t>dapibus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id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,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 tempus. Maecenas ligula ipsum,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semper at,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,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at, </a:t>
            </a:r>
            <a:r>
              <a:rPr lang="en-US" err="1"/>
              <a:t>sollicitudin</a:t>
            </a:r>
            <a:r>
              <a:rPr lang="en-US"/>
              <a:t> at </a:t>
            </a:r>
            <a:r>
              <a:rPr lang="en-US" err="1"/>
              <a:t>tortor</a:t>
            </a:r>
            <a:r>
              <a:rPr lang="en-US"/>
              <a:t>. Integer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, </a:t>
            </a:r>
            <a:r>
              <a:rPr lang="en-US" err="1"/>
              <a:t>sodales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mauris</a:t>
            </a:r>
            <a:r>
              <a:rPr lang="en-US"/>
              <a:t> a,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.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705600" y="0"/>
            <a:ext cx="5486400" cy="62243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49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 b="0" i="0">
                <a:solidFill>
                  <a:schemeClr val="bg2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434CFB8A-740B-8B49-961A-F6827FA81066}" type="datetime1">
              <a:rPr lang="en-US" smtClean="0"/>
              <a:t>4/23/2020</a:t>
            </a:fld>
            <a:endParaRPr lang="en-US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34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chemeClr val="bg2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65A38D63-EF50-1542-A849-D6AE0BA4DD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24288" y="6356350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 b="0" i="0">
                <a:solidFill>
                  <a:schemeClr val="bg2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Page Title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705600" y="0"/>
            <a:ext cx="5486400" cy="62243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885824" y="2377879"/>
            <a:ext cx="4184650" cy="196844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50000"/>
              </a:lnSpc>
              <a:buFont typeface="Arial" charset="0"/>
              <a:buChar char="•"/>
              <a:defRPr sz="1200" b="0" i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800" indent="-228600">
              <a:lnSpc>
                <a:spcPct val="150000"/>
              </a:lnSpc>
              <a:buFont typeface="Arial" charset="0"/>
              <a:buChar char="•"/>
              <a:defRPr sz="1200" b="0" i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>
              <a:lnSpc>
                <a:spcPct val="150000"/>
              </a:lnSpc>
              <a:buFont typeface="Arial" charset="0"/>
              <a:buChar char="•"/>
              <a:defRPr sz="1200" b="0" i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>
              <a:lnSpc>
                <a:spcPct val="150000"/>
              </a:lnSpc>
              <a:buFont typeface="Arial" charset="0"/>
              <a:buChar char="•"/>
              <a:defRPr sz="1200" b="0" i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>
              <a:lnSpc>
                <a:spcPct val="150000"/>
              </a:lnSpc>
              <a:buFont typeface="Arial" charset="0"/>
              <a:buChar char="•"/>
              <a:defRPr sz="1200" b="0" i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5pPr>
          </a:lstStyle>
          <a:p>
            <a:pPr lvl="0"/>
            <a:r>
              <a:rPr lang="en-US"/>
              <a:t>Make a bulleted list really easy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885824" y="2113244"/>
            <a:ext cx="4643607" cy="242682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lnSpc>
                <a:spcPct val="150000"/>
              </a:lnSpc>
              <a:buNone/>
              <a:defRPr lang="en-US" sz="1200" b="0" i="0" spc="0" smtClean="0">
                <a:ln>
                  <a:noFill/>
                </a:ln>
                <a:solidFill>
                  <a:schemeClr val="accent1"/>
                </a:solidFill>
                <a:effectLst/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/>
              <a:t>CONTENT HEADLINE </a:t>
            </a:r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49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 b="0" i="0">
                <a:solidFill>
                  <a:schemeClr val="bg2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D1A5365D-D7A0-4A44-B7C2-319FE1D78C52}" type="datetime1">
              <a:rPr lang="en-US" smtClean="0"/>
              <a:t>4/23/2020</a:t>
            </a:fld>
            <a:endParaRPr lang="en-US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34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chemeClr val="bg2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6EA02C58-81D1-A848-871E-E11E789432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24288" y="6356350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 b="0" i="0">
                <a:solidFill>
                  <a:schemeClr val="bg2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Page Title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FRAM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83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981853" y="1736755"/>
            <a:ext cx="592028" cy="4104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026952" y="5137471"/>
            <a:ext cx="584140" cy="5130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017274" y="5148373"/>
            <a:ext cx="513093" cy="3710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284769" y="5116485"/>
            <a:ext cx="489410" cy="4894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295066" y="5023056"/>
            <a:ext cx="299963" cy="6393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032133" y="5124378"/>
            <a:ext cx="678861" cy="4736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7379740" y="5124378"/>
            <a:ext cx="457835" cy="54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524494" y="4016975"/>
            <a:ext cx="481520" cy="3867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439259" y="4037302"/>
            <a:ext cx="355215" cy="3473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7437009" y="3940531"/>
            <a:ext cx="339430" cy="5762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245301" y="3990009"/>
            <a:ext cx="568348" cy="4183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44788" y="3916850"/>
            <a:ext cx="749910" cy="5209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123555" y="3916850"/>
            <a:ext cx="481519" cy="6236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016437" y="4071120"/>
            <a:ext cx="615712" cy="3788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076833" y="3957841"/>
            <a:ext cx="394688" cy="4973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477132" y="5033913"/>
            <a:ext cx="576244" cy="59992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594272" y="2782719"/>
            <a:ext cx="284175" cy="5288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416083" y="2823397"/>
            <a:ext cx="497304" cy="4973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7385700" y="2879183"/>
            <a:ext cx="442049" cy="3631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290570" y="2881385"/>
            <a:ext cx="457840" cy="3710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141772" y="2759332"/>
            <a:ext cx="584136" cy="58413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136126" y="2798508"/>
            <a:ext cx="489410" cy="4973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093224" y="2837969"/>
            <a:ext cx="457839" cy="45783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16303" y="2770184"/>
            <a:ext cx="315750" cy="56835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543898" y="5117265"/>
            <a:ext cx="307854" cy="52098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507442" y="1728213"/>
            <a:ext cx="457836" cy="41047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479232" y="1700584"/>
            <a:ext cx="371007" cy="46573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7331905" y="1676904"/>
            <a:ext cx="520985" cy="5130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390036" y="1641382"/>
            <a:ext cx="260493" cy="58413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119218" y="1665066"/>
            <a:ext cx="639392" cy="53677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187633" y="1672598"/>
            <a:ext cx="449943" cy="44994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057277" y="1705180"/>
            <a:ext cx="513093" cy="44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49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3F24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5638800"/>
            <a:ext cx="121920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388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2" t="15577" r="22498" b="53153"/>
          <a:stretch/>
        </p:blipFill>
        <p:spPr>
          <a:xfrm>
            <a:off x="-11146" y="0"/>
            <a:ext cx="1220314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013072" y="2776361"/>
            <a:ext cx="4153156" cy="130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48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688" y="6449950"/>
            <a:ext cx="623621" cy="2286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7" y="625761"/>
            <a:ext cx="1259233" cy="46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5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81" r:id="rId6"/>
    <p:sldLayoutId id="2147483675" r:id="rId7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2ED92-BC10-8642-82A0-91EAB1817434}" type="datetime1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Page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327C5-B821-4FE9-A59A-A60D9EB59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8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6" r:id="rId20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rok.lsu.edu/Article.aspx?articleid=19929" TargetMode="External"/><Relationship Id="rId2" Type="http://schemas.openxmlformats.org/officeDocument/2006/relationships/hyperlink" Target="https://grok.lsu.edu/Article.aspx?articleid=19930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grok.lsu.edu/Article.aspx?articleid=19960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security@lsu.edu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951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3F4201-B8E9-4BB8-BEE3-0EB2BF0D1B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5824" y="1944128"/>
            <a:ext cx="10010776" cy="1968444"/>
          </a:xfrm>
        </p:spPr>
        <p:txBody>
          <a:bodyPr/>
          <a:lstStyle/>
          <a:p>
            <a:r>
              <a:rPr lang="en-US" dirty="0"/>
              <a:t>ITS worked closely with TSPs throughout rollout to assist users directly</a:t>
            </a:r>
          </a:p>
          <a:p>
            <a:r>
              <a:rPr lang="en-US" dirty="0"/>
              <a:t>The FTC and Service Desk staff are available to help answer MFA questions</a:t>
            </a:r>
          </a:p>
          <a:p>
            <a:r>
              <a:rPr lang="en-US" dirty="0"/>
              <a:t>GROK articles are available and modified based on feedback and new issues</a:t>
            </a:r>
          </a:p>
          <a:p>
            <a:r>
              <a:rPr lang="en-US" dirty="0"/>
              <a:t>New enrollment experiences are being tested to improve end user experience.</a:t>
            </a:r>
          </a:p>
          <a:p>
            <a:r>
              <a:rPr lang="en-US" dirty="0"/>
              <a:t>GROK Articles:</a:t>
            </a:r>
          </a:p>
          <a:p>
            <a:pPr lvl="1"/>
            <a:r>
              <a:rPr lang="en-US" dirty="0"/>
              <a:t>Logging in with MFA - </a:t>
            </a:r>
            <a:r>
              <a:rPr lang="en-US" dirty="0">
                <a:hlinkClick r:id="rId2"/>
              </a:rPr>
              <a:t>https://grok.lsu.edu/Article.aspx?articleid=19930</a:t>
            </a:r>
            <a:endParaRPr lang="en-US" dirty="0"/>
          </a:p>
          <a:p>
            <a:pPr lvl="1"/>
            <a:r>
              <a:rPr lang="en-US" dirty="0"/>
              <a:t>MFA Enrollment - </a:t>
            </a:r>
            <a:r>
              <a:rPr lang="en-US" dirty="0">
                <a:hlinkClick r:id="rId3"/>
              </a:rPr>
              <a:t>https://grok.lsu.edu/Article.aspx?articleid=19929</a:t>
            </a:r>
            <a:endParaRPr lang="en-US" dirty="0"/>
          </a:p>
          <a:p>
            <a:pPr lvl="1"/>
            <a:r>
              <a:rPr lang="en-US" dirty="0"/>
              <a:t>MFA Troubleshooting - </a:t>
            </a:r>
            <a:r>
              <a:rPr lang="en-US" dirty="0">
                <a:hlinkClick r:id="rId4"/>
              </a:rPr>
              <a:t>https://grok.lsu.edu/Article.aspx?articleid</a:t>
            </a:r>
            <a:r>
              <a:rPr lang="en-US">
                <a:hlinkClick r:id="rId4"/>
              </a:rPr>
              <a:t>=19960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10432-F9E3-4980-BED6-C525425B4B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5824" y="1480200"/>
            <a:ext cx="4643607" cy="24268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Support Mechanisms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78D3B-443C-45A7-9AF3-C0A422E95C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5656768-CDCA-284A-8009-A15075190E5D}" type="datetime1">
              <a:rPr lang="en-US" smtClean="0"/>
              <a:t>4/23/2020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E6427-25B5-4524-A600-4EAB8CA012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C3F91E-0D18-9647-B89F-469C10A4005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70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452FDC-B43E-46A8-8FC1-A48889A160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5824" y="1944128"/>
            <a:ext cx="10010776" cy="1968444"/>
          </a:xfrm>
        </p:spPr>
        <p:txBody>
          <a:bodyPr/>
          <a:lstStyle/>
          <a:p>
            <a:r>
              <a:rPr lang="en-US" sz="1200" dirty="0"/>
              <a:t>Use unique passwords for your accounts; do not reuse the same password across sites</a:t>
            </a:r>
          </a:p>
          <a:p>
            <a:r>
              <a:rPr lang="en-US" sz="1200" dirty="0"/>
              <a:t>Make sure your device’s operating system is up to date</a:t>
            </a:r>
          </a:p>
          <a:p>
            <a:r>
              <a:rPr lang="en-US" sz="1200" dirty="0"/>
              <a:t>Make sure your applications (Office, Adobe Reader, web browser, </a:t>
            </a:r>
            <a:r>
              <a:rPr lang="en-US" sz="1200" dirty="0" err="1"/>
              <a:t>etc</a:t>
            </a:r>
            <a:r>
              <a:rPr lang="en-US" sz="1200" dirty="0"/>
              <a:t>) are up to date</a:t>
            </a:r>
          </a:p>
          <a:p>
            <a:r>
              <a:rPr lang="en-US" sz="1200" dirty="0"/>
              <a:t>Make sure your device’s firewall is active and you are using anti-malware protection (like Windows Defender or Symantec Endpoint Protection)</a:t>
            </a:r>
          </a:p>
          <a:p>
            <a:r>
              <a:rPr lang="en-US" sz="1200" dirty="0"/>
              <a:t>Be mindful of how you store and share sensitive data</a:t>
            </a:r>
          </a:p>
          <a:p>
            <a:r>
              <a:rPr lang="en-US" sz="1200" dirty="0"/>
              <a:t>Watch out for email scams and phishing. Report suspicious messages through the </a:t>
            </a:r>
            <a:r>
              <a:rPr lang="en-US" sz="1200" dirty="0" err="1"/>
              <a:t>Cofense</a:t>
            </a:r>
            <a:r>
              <a:rPr lang="en-US" sz="1200" dirty="0"/>
              <a:t> Reporter or by emailing </a:t>
            </a:r>
            <a:r>
              <a:rPr lang="en-US" sz="1200" dirty="0">
                <a:hlinkClick r:id="rId2"/>
              </a:rPr>
              <a:t>security@lsu.edu</a:t>
            </a:r>
            <a:r>
              <a:rPr lang="en-US" sz="1200"/>
              <a:t>. </a:t>
            </a:r>
            <a:endParaRPr lang="en-US" sz="1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C20DF1-E267-4858-951F-20CC9471D8C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5824" y="1480200"/>
            <a:ext cx="4643607" cy="24268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General Security Best Practices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1AA2F-7BC8-481B-B138-92197B8394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5656768-CDCA-284A-8009-A15075190E5D}" type="datetime1">
              <a:rPr lang="en-US" smtClean="0"/>
              <a:t>4/23/2020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E677F-0941-432F-ADFF-84E2494E7D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C3F91E-0D18-9647-B89F-469C10A4005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635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B3531B-22B4-8B40-A81C-4EBEB236169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74196" y="3186318"/>
            <a:ext cx="4643607" cy="24268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Questions?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BD9DCF-35D7-834B-911B-87F9887319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91C9A6F-CF4A-4F4B-85E6-B07A8918C876}" type="datetime1">
              <a:rPr lang="en-US" smtClean="0"/>
              <a:t>4/23/2020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02C9A-82B6-1D4F-87F3-9823DEAF1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C3F91E-0D18-9647-B89F-469C10A4005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57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title" idx="4294967295"/>
          </p:nvPr>
        </p:nvSpPr>
        <p:spPr>
          <a:xfrm>
            <a:off x="885824" y="2514599"/>
            <a:ext cx="4543426" cy="68580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3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Multi-factor Authentication (MFA) at LSU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FC63971-3017-E54D-9BCC-0980645B566A}" type="datetime1">
              <a:rPr lang="en-US" smtClean="0"/>
              <a:t>4/23/2020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C85BA6-357D-0B42-BE4F-E601DD07071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Picture Placeholder 7" descr="lsu campus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9" name="Picture Placeholder 7" descr="lsu campu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" r="3256"/>
          <a:stretch>
            <a:fillRect/>
          </a:stretch>
        </p:blipFill>
        <p:spPr>
          <a:xfrm>
            <a:off x="3470493" y="28416"/>
            <a:ext cx="8734425" cy="6229350"/>
          </a:xfrm>
          <a:custGeom>
            <a:avLst/>
            <a:gdLst>
              <a:gd name="connsiteX0" fmla="*/ 0 w 8734425"/>
              <a:gd name="connsiteY0" fmla="*/ 0 h 6229350"/>
              <a:gd name="connsiteX1" fmla="*/ 8734425 w 8734425"/>
              <a:gd name="connsiteY1" fmla="*/ 0 h 6229350"/>
              <a:gd name="connsiteX2" fmla="*/ 8734425 w 8734425"/>
              <a:gd name="connsiteY2" fmla="*/ 6229350 h 6229350"/>
              <a:gd name="connsiteX3" fmla="*/ 0 w 8734425"/>
              <a:gd name="connsiteY3" fmla="*/ 6229350 h 6229350"/>
              <a:gd name="connsiteX4" fmla="*/ 0 w 8734425"/>
              <a:gd name="connsiteY4" fmla="*/ 5200650 h 6229350"/>
              <a:gd name="connsiteX5" fmla="*/ 2514601 w 8734425"/>
              <a:gd name="connsiteY5" fmla="*/ 5200650 h 6229350"/>
              <a:gd name="connsiteX6" fmla="*/ 2514601 w 8734425"/>
              <a:gd name="connsiteY6" fmla="*/ 1028700 h 6229350"/>
              <a:gd name="connsiteX7" fmla="*/ 0 w 8734425"/>
              <a:gd name="connsiteY7" fmla="*/ 1028700 h 622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34425" h="6229350">
                <a:moveTo>
                  <a:pt x="0" y="0"/>
                </a:moveTo>
                <a:lnTo>
                  <a:pt x="8734425" y="0"/>
                </a:lnTo>
                <a:lnTo>
                  <a:pt x="8734425" y="6229350"/>
                </a:lnTo>
                <a:lnTo>
                  <a:pt x="0" y="6229350"/>
                </a:lnTo>
                <a:lnTo>
                  <a:pt x="0" y="5200650"/>
                </a:lnTo>
                <a:lnTo>
                  <a:pt x="2514601" y="5200650"/>
                </a:lnTo>
                <a:lnTo>
                  <a:pt x="2514601" y="1028700"/>
                </a:lnTo>
                <a:lnTo>
                  <a:pt x="0" y="1028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95175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885823" y="1944128"/>
            <a:ext cx="7438045" cy="3165200"/>
          </a:xfrm>
        </p:spPr>
        <p:txBody>
          <a:bodyPr/>
          <a:lstStyle/>
          <a:p>
            <a:r>
              <a:rPr lang="en-US" sz="1600" dirty="0"/>
              <a:t>About MFA</a:t>
            </a:r>
          </a:p>
          <a:p>
            <a:r>
              <a:rPr lang="en-US" sz="1600" dirty="0"/>
              <a:t>MFA Timeline and Rollout</a:t>
            </a:r>
          </a:p>
          <a:p>
            <a:r>
              <a:rPr lang="en-US" sz="1600" dirty="0"/>
              <a:t>Major Issues and Solutions</a:t>
            </a:r>
          </a:p>
          <a:p>
            <a:r>
              <a:rPr lang="en-US" sz="1600" dirty="0"/>
              <a:t>MFA Best Practices</a:t>
            </a:r>
          </a:p>
          <a:p>
            <a:r>
              <a:rPr lang="en-US" sz="1600" dirty="0"/>
              <a:t>Support Mechanisms</a:t>
            </a:r>
          </a:p>
          <a:p>
            <a:r>
              <a:rPr lang="en-US" sz="1600" dirty="0"/>
              <a:t>General Security Best Practices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title" idx="4294967295"/>
          </p:nvPr>
        </p:nvSpPr>
        <p:spPr>
          <a:xfrm>
            <a:off x="885824" y="1480200"/>
            <a:ext cx="4643607" cy="24268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Agenda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44F7321-CAF0-8F4B-814F-F652F803B96F}" type="datetime1">
              <a:rPr lang="en-US" smtClean="0"/>
              <a:t>4/23/2020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C3F91E-0D18-9647-B89F-469C10A4005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37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7B88D8-82E9-4C32-B4A9-16EAA0BE15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7197" y="1976785"/>
            <a:ext cx="10217605" cy="3063301"/>
          </a:xfrm>
        </p:spPr>
        <p:txBody>
          <a:bodyPr/>
          <a:lstStyle/>
          <a:p>
            <a:r>
              <a:rPr lang="en-US" dirty="0"/>
              <a:t>MFA is the most effective way to protect accounts from malicious sign-ins</a:t>
            </a:r>
          </a:p>
          <a:p>
            <a:r>
              <a:rPr lang="en-US" dirty="0"/>
              <a:t>According to Microsoft, enabling MFA stops 99.9% of attacks</a:t>
            </a:r>
          </a:p>
          <a:p>
            <a:r>
              <a:rPr lang="en-US" dirty="0"/>
              <a:t>MFA works by requiring something you know (like a password) and something you have (like a mobile phone) to log in. </a:t>
            </a:r>
          </a:p>
          <a:p>
            <a:r>
              <a:rPr lang="en-US" dirty="0"/>
              <a:t>Without access to both factors, malicious actors cannot sign-in to an account to steal data or send phishing messages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DA3A2C-1653-48C6-AA1E-480B3815560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5824" y="1480200"/>
            <a:ext cx="4643607" cy="24268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About Multi-factor Authentication (MFA)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10CC2-024F-4B59-A6F3-F9420600AE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5656768-CDCA-284A-8009-A15075190E5D}" type="datetime1">
              <a:rPr lang="en-US" smtClean="0"/>
              <a:t>4/23/2020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9C4E1-AEEE-41EA-9596-9472BB1590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C3F91E-0D18-9647-B89F-469C10A4005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43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FA8AB0-47A6-4077-9FFC-643BE8FAE9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5824" y="1965898"/>
            <a:ext cx="10402662" cy="4098017"/>
          </a:xfrm>
        </p:spPr>
        <p:txBody>
          <a:bodyPr/>
          <a:lstStyle/>
          <a:p>
            <a:r>
              <a:rPr lang="en-US" dirty="0"/>
              <a:t>Fall 2018 – Review Security enhancements for Office 365. Identification of MFA as an enhancement.</a:t>
            </a:r>
          </a:p>
          <a:p>
            <a:r>
              <a:rPr lang="en-US" dirty="0"/>
              <a:t>Spring 2019 – Testing MFA scenarios and usage, creation of documentation, roll-out schedules/plans. </a:t>
            </a:r>
          </a:p>
          <a:p>
            <a:r>
              <a:rPr lang="en-US" dirty="0"/>
              <a:t>May 2019: MFA enrollment and enforcement for ITS employees</a:t>
            </a:r>
          </a:p>
          <a:p>
            <a:r>
              <a:rPr lang="en-US" dirty="0"/>
              <a:t>Summer 2019 – MFA enrollment and enforcement of all administrative units. </a:t>
            </a:r>
          </a:p>
          <a:p>
            <a:pPr lvl="1"/>
            <a:r>
              <a:rPr lang="en-US" dirty="0"/>
              <a:t>Meetings with College/Department TSPs for scheduling MFA roll-out of academic units</a:t>
            </a:r>
          </a:p>
          <a:p>
            <a:r>
              <a:rPr lang="en-US" dirty="0"/>
              <a:t>Fall 2019 – MFA enrollment and enforcement for all students</a:t>
            </a:r>
          </a:p>
          <a:p>
            <a:r>
              <a:rPr lang="en-US" dirty="0"/>
              <a:t>Fall 2019 and Spring 2020 – MFA enrollment and enforcement of academic units</a:t>
            </a:r>
          </a:p>
          <a:p>
            <a:r>
              <a:rPr lang="en-US" dirty="0"/>
              <a:t>April 2020 – MFA roll-out complete for all eligible accounts (approx. 55,100 accounts)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321196-7CD8-4806-AD93-2F7AEE96A1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5824" y="1480200"/>
            <a:ext cx="4643607" cy="24268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MFA Project Timeline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AAB4DD-B077-499D-BF3E-7F66A65A39F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5656768-CDCA-284A-8009-A15075190E5D}" type="datetime1">
              <a:rPr lang="en-US" smtClean="0"/>
              <a:t>4/23/2020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1146D-9ACB-41BD-97E5-1CD274B752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C3F91E-0D18-9647-B89F-469C10A4005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198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A9D1E2-FB0A-49C9-BEBB-D84D5A705F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5824" y="1944128"/>
            <a:ext cx="10010776" cy="1968444"/>
          </a:xfrm>
        </p:spPr>
        <p:txBody>
          <a:bodyPr/>
          <a:lstStyle/>
          <a:p>
            <a:r>
              <a:rPr lang="en-US" dirty="0"/>
              <a:t>ITS created a packet of GROK articles, communication plans, instructional videos for end users.</a:t>
            </a:r>
          </a:p>
          <a:p>
            <a:r>
              <a:rPr lang="en-US" dirty="0"/>
              <a:t>Distribution and communication through College/Departmental TSPs</a:t>
            </a:r>
          </a:p>
          <a:p>
            <a:r>
              <a:rPr lang="en-US" dirty="0"/>
              <a:t>Each departmental rollout was scheduled over 4 weeks and conducted by TSPs or ITS staff:</a:t>
            </a:r>
          </a:p>
          <a:p>
            <a:pPr lvl="1"/>
            <a:r>
              <a:rPr lang="en-US" dirty="0"/>
              <a:t>Week 1: Email outreach</a:t>
            </a:r>
          </a:p>
          <a:p>
            <a:pPr lvl="1"/>
            <a:r>
              <a:rPr lang="en-US" dirty="0"/>
              <a:t>Week 2: MFA enrollment</a:t>
            </a:r>
          </a:p>
          <a:p>
            <a:pPr lvl="1"/>
            <a:r>
              <a:rPr lang="en-US" dirty="0"/>
              <a:t>Week 3: Continued outreach, optional workshops</a:t>
            </a:r>
          </a:p>
          <a:p>
            <a:pPr lvl="1"/>
            <a:r>
              <a:rPr lang="en-US" dirty="0"/>
              <a:t>Week 4: MFA enforcement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083E80-D926-4C29-8F7C-8B122BAACC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5824" y="1480200"/>
            <a:ext cx="4643607" cy="24268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How was MFA rollout planned?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83DB66-6ADA-4761-87D1-C2E0B1C7DD0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5656768-CDCA-284A-8009-A15075190E5D}" type="datetime1">
              <a:rPr lang="en-US" smtClean="0"/>
              <a:t>4/23/2020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BBF9E5-98DB-4322-8422-F9EEC272F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C3F91E-0D18-9647-B89F-469C10A4005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77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A9D1E2-FB0A-49C9-BEBB-D84D5A705F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5824" y="1944128"/>
            <a:ext cx="10010776" cy="1968444"/>
          </a:xfrm>
        </p:spPr>
        <p:txBody>
          <a:bodyPr/>
          <a:lstStyle/>
          <a:p>
            <a:r>
              <a:rPr lang="en-US" dirty="0"/>
              <a:t>ITS conducted over 30 meetings throughout the last year with TSPs and other stakeholders to walk through MFA rollout, usage, and impact</a:t>
            </a:r>
          </a:p>
          <a:p>
            <a:r>
              <a:rPr lang="en-US" dirty="0"/>
              <a:t>Members of ITS conducted over 25 MFA enrollment workshops to help faculty and staff on-location (in coordination with College/Department TSP).</a:t>
            </a:r>
          </a:p>
          <a:p>
            <a:r>
              <a:rPr lang="en-US" dirty="0"/>
              <a:t>Continuous feedback from TSPs and end users was incorporated to create or improve documentation.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083E80-D926-4C29-8F7C-8B122BAACC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5824" y="1480200"/>
            <a:ext cx="4643607" cy="24268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How was MFA rollout planned?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83DB66-6ADA-4761-87D1-C2E0B1C7DD0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5656768-CDCA-284A-8009-A15075190E5D}" type="datetime1">
              <a:rPr lang="en-US" smtClean="0"/>
              <a:t>4/23/2020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BBF9E5-98DB-4322-8422-F9EEC272F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C3F91E-0D18-9647-B89F-469C10A4005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22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B20583-C0AD-45B4-9835-A0F238D22C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5824" y="1944128"/>
            <a:ext cx="10010776" cy="1968444"/>
          </a:xfrm>
        </p:spPr>
        <p:txBody>
          <a:bodyPr/>
          <a:lstStyle/>
          <a:p>
            <a:r>
              <a:rPr lang="en-US" sz="1200" dirty="0"/>
              <a:t>Created MFA troubleshooting article to address common issues TSPs and users were facing:</a:t>
            </a:r>
          </a:p>
          <a:p>
            <a:pPr lvl="1"/>
            <a:r>
              <a:rPr lang="en-US" sz="1200" dirty="0"/>
              <a:t>iOS default client issues</a:t>
            </a:r>
          </a:p>
          <a:p>
            <a:pPr lvl="1"/>
            <a:r>
              <a:rPr lang="en-US" sz="1200" dirty="0"/>
              <a:t>Phone call issues</a:t>
            </a:r>
          </a:p>
          <a:p>
            <a:pPr lvl="1"/>
            <a:r>
              <a:rPr lang="en-US" sz="1200" dirty="0"/>
              <a:t>Frequency of notifications</a:t>
            </a:r>
          </a:p>
          <a:p>
            <a:r>
              <a:rPr lang="en-US" sz="1200" dirty="0"/>
              <a:t>Travelling users</a:t>
            </a:r>
          </a:p>
          <a:p>
            <a:pPr lvl="1"/>
            <a:r>
              <a:rPr lang="en-US" sz="1200" dirty="0"/>
              <a:t>Use of Validation Codes</a:t>
            </a:r>
          </a:p>
          <a:p>
            <a:r>
              <a:rPr lang="en-US" sz="1200" dirty="0"/>
              <a:t>MFA Resets</a:t>
            </a:r>
          </a:p>
          <a:p>
            <a:pPr lvl="1"/>
            <a:r>
              <a:rPr lang="en-US" sz="1200" dirty="0"/>
              <a:t>New devices</a:t>
            </a:r>
          </a:p>
          <a:p>
            <a:pPr lvl="1"/>
            <a:r>
              <a:rPr lang="en-US" sz="1200" dirty="0"/>
              <a:t>Office phones</a:t>
            </a:r>
          </a:p>
          <a:p>
            <a:r>
              <a:rPr lang="en-US" sz="1200" dirty="0"/>
              <a:t>MFA Outage</a:t>
            </a:r>
          </a:p>
          <a:p>
            <a:pPr lvl="1"/>
            <a:r>
              <a:rPr lang="en-US" sz="1200" dirty="0"/>
              <a:t>Temporary rollback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9D6AE7-ABF4-48CB-8592-9D0DBFAEFB0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5824" y="1480200"/>
            <a:ext cx="4643607" cy="24268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Issues and Solutions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9158B6-0425-4AEB-809F-B4ABA5EB844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5656768-CDCA-284A-8009-A15075190E5D}" type="datetime1">
              <a:rPr lang="en-US" smtClean="0"/>
              <a:t>4/23/2020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EE8E9-2E16-4F4B-81E2-5D8F92CA08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C3F91E-0D18-9647-B89F-469C10A4005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34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B8D1E2-4479-4437-800C-F348CC5CFE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5824" y="1944128"/>
            <a:ext cx="10010776" cy="1968444"/>
          </a:xfrm>
        </p:spPr>
        <p:txBody>
          <a:bodyPr/>
          <a:lstStyle/>
          <a:p>
            <a:r>
              <a:rPr lang="en-US" dirty="0"/>
              <a:t>Use the Microsoft Authenticator app</a:t>
            </a:r>
          </a:p>
          <a:p>
            <a:r>
              <a:rPr lang="en-US" dirty="0"/>
              <a:t>Enroll with multiple factors</a:t>
            </a:r>
          </a:p>
          <a:p>
            <a:pPr lvl="1"/>
            <a:r>
              <a:rPr lang="en-US" dirty="0"/>
              <a:t>Primary phone and separate alternate phone</a:t>
            </a:r>
          </a:p>
          <a:p>
            <a:pPr lvl="1"/>
            <a:r>
              <a:rPr lang="en-US" dirty="0"/>
              <a:t>Authenticator app or code generator on multiple, distinct devices</a:t>
            </a:r>
          </a:p>
          <a:p>
            <a:r>
              <a:rPr lang="en-US" dirty="0"/>
              <a:t>Use factors you expect to have access to when signing in</a:t>
            </a:r>
          </a:p>
          <a:p>
            <a:r>
              <a:rPr lang="en-US" dirty="0"/>
              <a:t>Don’t approve login requests if you’re not currently trying to sign in!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6A1119-CB22-413C-91C8-17B17D7176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5824" y="1480200"/>
            <a:ext cx="4643607" cy="24268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MFA Best Practices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E26B9A-4CE8-461F-9408-7ED8DE02B0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5656768-CDCA-284A-8009-A15075190E5D}" type="datetime1">
              <a:rPr lang="en-US" smtClean="0"/>
              <a:t>4/23/2020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620FD-DFE0-4650-A9CF-9ABDCF34F7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C3F91E-0D18-9647-B89F-469C10A4005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242385"/>
      </p:ext>
    </p:extLst>
  </p:cSld>
  <p:clrMapOvr>
    <a:masterClrMapping/>
  </p:clrMapOvr>
</p:sld>
</file>

<file path=ppt/theme/theme1.xml><?xml version="1.0" encoding="utf-8"?>
<a:theme xmlns:a="http://schemas.openxmlformats.org/drawingml/2006/main" name="Cover">
  <a:themeElements>
    <a:clrScheme name="LSU Color Palette">
      <a:dk1>
        <a:srgbClr val="462C79"/>
      </a:dk1>
      <a:lt1>
        <a:srgbClr val="FBCF22"/>
      </a:lt1>
      <a:dk2>
        <a:srgbClr val="000000"/>
      </a:dk2>
      <a:lt2>
        <a:srgbClr val="E7E6E6"/>
      </a:lt2>
      <a:accent1>
        <a:srgbClr val="462C79"/>
      </a:accent1>
      <a:accent2>
        <a:srgbClr val="8364AA"/>
      </a:accent2>
      <a:accent3>
        <a:srgbClr val="C4B3D7"/>
      </a:accent3>
      <a:accent4>
        <a:srgbClr val="D09F2A"/>
      </a:accent4>
      <a:accent5>
        <a:srgbClr val="FBCF22"/>
      </a:accent5>
      <a:accent6>
        <a:srgbClr val="EFECDA"/>
      </a:accent6>
      <a:hlink>
        <a:srgbClr val="8364AA"/>
      </a:hlink>
      <a:folHlink>
        <a:srgbClr val="979797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U Powerpoint Presenation Template" id="{5EBBDF1D-DDD5-4B48-9DB5-39536DC650C4}" vid="{BBD07185-2F8C-D641-90FE-85439192D356}"/>
    </a:ext>
  </a:extLst>
</a:theme>
</file>

<file path=ppt/theme/theme2.xml><?xml version="1.0" encoding="utf-8"?>
<a:theme xmlns:a="http://schemas.openxmlformats.org/drawingml/2006/main" name="White-General">
  <a:themeElements>
    <a:clrScheme name="LSU Color Palette">
      <a:dk1>
        <a:srgbClr val="462C79"/>
      </a:dk1>
      <a:lt1>
        <a:srgbClr val="FBCF22"/>
      </a:lt1>
      <a:dk2>
        <a:srgbClr val="000000"/>
      </a:dk2>
      <a:lt2>
        <a:srgbClr val="E7E6E6"/>
      </a:lt2>
      <a:accent1>
        <a:srgbClr val="462C79"/>
      </a:accent1>
      <a:accent2>
        <a:srgbClr val="8364AA"/>
      </a:accent2>
      <a:accent3>
        <a:srgbClr val="C4B3D7"/>
      </a:accent3>
      <a:accent4>
        <a:srgbClr val="D09F2A"/>
      </a:accent4>
      <a:accent5>
        <a:srgbClr val="FBCF22"/>
      </a:accent5>
      <a:accent6>
        <a:srgbClr val="EFECDA"/>
      </a:accent6>
      <a:hlink>
        <a:srgbClr val="8364AA"/>
      </a:hlink>
      <a:folHlink>
        <a:srgbClr val="979797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U Powerpoint Presenation Template" id="{5EBBDF1D-DDD5-4B48-9DB5-39536DC650C4}" vid="{82381C07-8CEE-F547-A6F2-62F8FDB1CDBD}"/>
    </a:ext>
  </a:extLst>
</a:theme>
</file>

<file path=ppt/theme/theme3.xml><?xml version="1.0" encoding="utf-8"?>
<a:theme xmlns:a="http://schemas.openxmlformats.org/drawingml/2006/main" name="TITLES">
  <a:themeElements>
    <a:clrScheme name="990000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294A4"/>
      </a:accent1>
      <a:accent2>
        <a:srgbClr val="D77A41"/>
      </a:accent2>
      <a:accent3>
        <a:srgbClr val="755E76"/>
      </a:accent3>
      <a:accent4>
        <a:srgbClr val="AD9749"/>
      </a:accent4>
      <a:accent5>
        <a:srgbClr val="5E7675"/>
      </a:accent5>
      <a:accent6>
        <a:srgbClr val="8A9B52"/>
      </a:accent6>
      <a:hlink>
        <a:srgbClr val="A9A9A9"/>
      </a:hlink>
      <a:folHlink>
        <a:srgbClr val="A9A9A9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FWG-- Revised 03" id="{7DCD2C7E-DD83-6242-B8A8-D421AC753FCF}" vid="{759945C3-AE2E-694A-8132-94E952721A2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C466F2C4584646B84407BD1A801BC4" ma:contentTypeVersion="11" ma:contentTypeDescription="Create a new document." ma:contentTypeScope="" ma:versionID="68e3acd687f0c307da0aa19ec7d7d9a5">
  <xsd:schema xmlns:xsd="http://www.w3.org/2001/XMLSchema" xmlns:xs="http://www.w3.org/2001/XMLSchema" xmlns:p="http://schemas.microsoft.com/office/2006/metadata/properties" xmlns:ns2="68ea3de8-d523-49a9-a1e6-004b770f8309" xmlns:ns3="09b056c3-6328-4d97-8392-50b658fc50fa" targetNamespace="http://schemas.microsoft.com/office/2006/metadata/properties" ma:root="true" ma:fieldsID="59cac985a0a3c94a50c98ea5d07034d1" ns2:_="" ns3:_="">
    <xsd:import namespace="68ea3de8-d523-49a9-a1e6-004b770f8309"/>
    <xsd:import namespace="09b056c3-6328-4d97-8392-50b658fc50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ea3de8-d523-49a9-a1e6-004b770f83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b056c3-6328-4d97-8392-50b658fc50f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FD5E35-D0AB-41D2-8350-26D46141E4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ea3de8-d523-49a9-a1e6-004b770f8309"/>
    <ds:schemaRef ds:uri="09b056c3-6328-4d97-8392-50b658fc50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18DFFC0-035C-41E8-A7BA-26DF802BB6A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D674710-5019-45C4-9B13-9A6398E1ED8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</TotalTime>
  <Words>689</Words>
  <Application>Microsoft Office PowerPoint</Application>
  <PresentationFormat>Widescreen</PresentationFormat>
  <Paragraphs>96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Helvetica</vt:lpstr>
      <vt:lpstr>Cover</vt:lpstr>
      <vt:lpstr>White-General</vt:lpstr>
      <vt:lpstr>TITLES</vt:lpstr>
      <vt:lpstr>PowerPoint Presentation</vt:lpstr>
      <vt:lpstr>Multi-factor Authentication (MFA) at LSU</vt:lpstr>
      <vt:lpstr>Agenda</vt:lpstr>
      <vt:lpstr>About Multi-factor Authentication (MFA)</vt:lpstr>
      <vt:lpstr>MFA Project Timeline</vt:lpstr>
      <vt:lpstr>How was MFA rollout planned?</vt:lpstr>
      <vt:lpstr>How was MFA rollout planned?</vt:lpstr>
      <vt:lpstr>Issues and Solutions</vt:lpstr>
      <vt:lpstr>MFA Best Practices</vt:lpstr>
      <vt:lpstr>Support Mechanisms</vt:lpstr>
      <vt:lpstr>General Security Best Practices</vt:lpstr>
      <vt:lpstr>Questions?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sjain@lsu.edu</dc:creator>
  <cp:lastModifiedBy>Susannah V Knoll</cp:lastModifiedBy>
  <cp:revision>5</cp:revision>
  <dcterms:created xsi:type="dcterms:W3CDTF">2017-08-03T21:34:26Z</dcterms:created>
  <dcterms:modified xsi:type="dcterms:W3CDTF">2020-04-23T18:11:43Z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0x010100FFC466F2C4584646B84407BD1A801BC4</vt:lpwstr>
  </property>
</Properties>
</file>